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392" r:id="rId2"/>
    <p:sldId id="363" r:id="rId3"/>
    <p:sldId id="364" r:id="rId4"/>
    <p:sldId id="365" r:id="rId5"/>
    <p:sldId id="366" r:id="rId6"/>
    <p:sldId id="367" r:id="rId7"/>
    <p:sldId id="463" r:id="rId8"/>
    <p:sldId id="369" r:id="rId9"/>
    <p:sldId id="495" r:id="rId10"/>
    <p:sldId id="372" r:id="rId11"/>
    <p:sldId id="274" r:id="rId12"/>
    <p:sldId id="461" r:id="rId13"/>
    <p:sldId id="454" r:id="rId14"/>
    <p:sldId id="462" r:id="rId15"/>
    <p:sldId id="407" r:id="rId16"/>
    <p:sldId id="497" r:id="rId17"/>
    <p:sldId id="496" r:id="rId18"/>
    <p:sldId id="408" r:id="rId19"/>
    <p:sldId id="409" r:id="rId20"/>
    <p:sldId id="491" r:id="rId21"/>
    <p:sldId id="411" r:id="rId22"/>
    <p:sldId id="412" r:id="rId23"/>
    <p:sldId id="464" r:id="rId24"/>
    <p:sldId id="492" r:id="rId25"/>
    <p:sldId id="302" r:id="rId26"/>
    <p:sldId id="466" r:id="rId27"/>
    <p:sldId id="487" r:id="rId28"/>
    <p:sldId id="468" r:id="rId29"/>
    <p:sldId id="470" r:id="rId30"/>
    <p:sldId id="473" r:id="rId31"/>
    <p:sldId id="483" r:id="rId32"/>
    <p:sldId id="488" r:id="rId33"/>
    <p:sldId id="475" r:id="rId34"/>
    <p:sldId id="479" r:id="rId35"/>
    <p:sldId id="478" r:id="rId36"/>
    <p:sldId id="480" r:id="rId37"/>
    <p:sldId id="431" r:id="rId38"/>
    <p:sldId id="433" r:id="rId39"/>
    <p:sldId id="434" r:id="rId40"/>
    <p:sldId id="435" r:id="rId41"/>
    <p:sldId id="485" r:id="rId42"/>
    <p:sldId id="486" r:id="rId43"/>
    <p:sldId id="360" r:id="rId44"/>
    <p:sldId id="312" r:id="rId45"/>
    <p:sldId id="484" r:id="rId46"/>
    <p:sldId id="493" r:id="rId47"/>
    <p:sldId id="489" r:id="rId48"/>
    <p:sldId id="343" r:id="rId49"/>
    <p:sldId id="345" r:id="rId50"/>
    <p:sldId id="346" r:id="rId51"/>
    <p:sldId id="347" r:id="rId52"/>
    <p:sldId id="348" r:id="rId53"/>
    <p:sldId id="349" r:id="rId54"/>
  </p:sldIdLst>
  <p:sldSz cx="9144000" cy="6858000" type="screen4x3"/>
  <p:notesSz cx="6858000" cy="9144000"/>
  <p:custDataLst>
    <p:tags r:id="rId5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sz="1400" b="0" i="0" u="none" baseline="0">
        <a:solidFill>
          <a:schemeClr val="tx1"/>
        </a:solidFill>
        <a:effectLst/>
        <a:latin typeface="Century Gothic" pitchFamily="34" charset="0"/>
        <a:ea typeface="Arial" pitchFamily="34" charset="0"/>
      </a:defRPr>
    </a:lvl5pPr>
  </p:defaultTextStyle>
  <p:extLst>
    <p:ext uri="{521415D9-36F7-43E2-AB2F-B90AF26B5E84}">
      <p14:sectionLst xmlns:p14="http://schemas.microsoft.com/office/powerpoint/2010/main">
        <p14:section name="Untitled Section" id="{2969FE9D-C9E4-4345-9AB4-C6B0C1D8855F}">
          <p14:sldIdLst>
            <p14:sldId id="392"/>
            <p14:sldId id="363"/>
            <p14:sldId id="364"/>
            <p14:sldId id="365"/>
            <p14:sldId id="366"/>
            <p14:sldId id="367"/>
            <p14:sldId id="463"/>
            <p14:sldId id="369"/>
            <p14:sldId id="495"/>
            <p14:sldId id="372"/>
            <p14:sldId id="274"/>
            <p14:sldId id="461"/>
            <p14:sldId id="454"/>
            <p14:sldId id="462"/>
            <p14:sldId id="407"/>
            <p14:sldId id="497"/>
            <p14:sldId id="496"/>
            <p14:sldId id="408"/>
            <p14:sldId id="409"/>
            <p14:sldId id="491"/>
            <p14:sldId id="411"/>
            <p14:sldId id="412"/>
            <p14:sldId id="464"/>
            <p14:sldId id="492"/>
            <p14:sldId id="302"/>
            <p14:sldId id="466"/>
            <p14:sldId id="487"/>
            <p14:sldId id="468"/>
            <p14:sldId id="470"/>
            <p14:sldId id="473"/>
            <p14:sldId id="483"/>
            <p14:sldId id="488"/>
            <p14:sldId id="475"/>
            <p14:sldId id="479"/>
            <p14:sldId id="478"/>
            <p14:sldId id="480"/>
            <p14:sldId id="431"/>
            <p14:sldId id="433"/>
            <p14:sldId id="434"/>
            <p14:sldId id="435"/>
            <p14:sldId id="485"/>
            <p14:sldId id="486"/>
            <p14:sldId id="360"/>
            <p14:sldId id="312"/>
            <p14:sldId id="484"/>
            <p14:sldId id="493"/>
            <p14:sldId id="489"/>
            <p14:sldId id="343"/>
            <p14:sldId id="345"/>
            <p14:sldId id="346"/>
            <p14:sldId id="347"/>
            <p14:sldId id="348"/>
            <p14:sldId id="34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4FFB"/>
    <a:srgbClr val="8B0CA4"/>
    <a:srgbClr val="FFFFFF"/>
    <a:srgbClr val="FC84CE"/>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854" autoAdjust="0"/>
  </p:normalViewPr>
  <p:slideViewPr>
    <p:cSldViewPr>
      <p:cViewPr varScale="1">
        <p:scale>
          <a:sx n="66" d="100"/>
          <a:sy n="66" d="100"/>
        </p:scale>
        <p:origin x="1188" y="32"/>
      </p:cViewPr>
      <p:guideLst>
        <p:guide orient="horz" pos="2160"/>
        <p:guide pos="2880"/>
      </p:guideLst>
    </p:cSldViewPr>
  </p:slideViewPr>
  <p:notesTextViewPr>
    <p:cViewPr>
      <p:scale>
        <a:sx n="1" d="1"/>
        <a:sy n="1" d="1"/>
      </p:scale>
      <p:origin x="0" y="0"/>
    </p:cViewPr>
  </p:notesTextViewPr>
  <p:sorterViewPr>
    <p:cViewPr>
      <p:scale>
        <a:sx n="100" d="100"/>
        <a:sy n="100" d="100"/>
      </p:scale>
      <p:origin x="0" y="-415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endParaRPr>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endParaRPr>
          </a:p>
        </p:txBody>
      </p:sp>
      <p:sp>
        <p:nvSpPr>
          <p:cNvPr id="71684" name="Rectangle 4"/>
          <p:cNvSpPr>
            <a:spLocks noGrp="1" noRot="1" noChangeAspect="1" noTextEdit="1"/>
          </p:cNvSpPr>
          <p:nvPr>
            <p:ph type="sldImg" idx="2"/>
          </p:nvPr>
        </p:nvSpPr>
        <p:spPr>
          <a:xfrm>
            <a:off x="1143000" y="685800"/>
            <a:ext cx="4572000" cy="3429000"/>
          </a:xfrm>
          <a:prstGeom prst="rect">
            <a:avLst/>
          </a:prstGeom>
          <a:noFill/>
          <a:ln>
            <a:solidFill>
              <a:prstClr val="black"/>
            </a:solidFill>
            <a:miter lim="800000"/>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rPr>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itchFamily="18" charset="0"/>
              <a:ea typeface="+mn-ea"/>
              <a:cs typeface="+mn-cs"/>
            </a:endParaRPr>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numCol="1" anchor="b" anchorCtr="0" compatLnSpc="1">
            <a:prstTxWarp prst="textNoShape">
              <a:avLst/>
            </a:prstTxWarp>
          </a:bodyPr>
          <a:lstStyle>
            <a:defPPr>
              <a:defRPr lang="en-US"/>
            </a:defPPr>
            <a:lvl1pPr marL="0" indent="0" algn="r" defTabSz="914400" rtl="0" eaLnBrk="0" fontAlgn="base" hangingPunct="0">
              <a:lnSpc>
                <a:spcPct val="100000"/>
              </a:lnSpc>
              <a:spcBef>
                <a:spcPct val="0"/>
              </a:spcBef>
              <a:spcAft>
                <a:spcPct val="0"/>
              </a:spcAft>
              <a:buClrTx/>
              <a:buSzTx/>
              <a:buFontTx/>
              <a:buNone/>
              <a:defRPr kumimoji="0" lang="en-US" altLang="en-US" sz="1200" b="0" i="0" u="none" baseline="0">
                <a:solidFill>
                  <a:schemeClr val="tx1"/>
                </a:solidFill>
                <a:latin typeface="Times New Roman" pitchFamily="18" charset="0"/>
                <a:ea typeface="Arial" pitchFamily="34" charset="0"/>
                <a:cs typeface="+mn-cs"/>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r"/>
            <a:fld id="{C8B88018-4674-4B31-B070-5514798DA362}" type="slidenum">
              <a:rPr sz="1200">
                <a:latin typeface="Times New Roman" pitchFamily="18" charset="0"/>
              </a:rPr>
              <a:t>‹#›</a:t>
            </a:fld>
            <a:endParaRPr sz="1200">
              <a:latin typeface="Times New Roman" pitchFamily="18" charset="0"/>
            </a:endParaRPr>
          </a:p>
        </p:txBody>
      </p:sp>
    </p:spTree>
    <p:extLst>
      <p:ext uri="{BB962C8B-B14F-4D97-AF65-F5344CB8AC3E}">
        <p14:creationId xmlns:p14="http://schemas.microsoft.com/office/powerpoint/2010/main" val="705918301"/>
      </p:ext>
    </p:extLst>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lvl="0" indent="0" algn="r"/>
            <a:fld id="{C8B88018-4674-4B31-B070-5514798DA362}" type="slidenum">
              <a:rPr lang="en-US" sz="1200" smtClean="0">
                <a:latin typeface="Times New Roman" pitchFamily="18" charset="0"/>
              </a:rPr>
              <a:t>14</a:t>
            </a:fld>
            <a:endParaRPr lang="en-US" sz="1200">
              <a:latin typeface="Times New Roman" pitchFamily="18" charset="0"/>
            </a:endParaRPr>
          </a:p>
        </p:txBody>
      </p:sp>
    </p:spTree>
    <p:extLst>
      <p:ext uri="{BB962C8B-B14F-4D97-AF65-F5344CB8AC3E}">
        <p14:creationId xmlns:p14="http://schemas.microsoft.com/office/powerpoint/2010/main" val="140790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lvl="0" indent="0" algn="r"/>
            <a:fld id="{C8B88018-4674-4B31-B070-5514798DA362}" type="slidenum">
              <a:rPr lang="en-US" sz="1200" smtClean="0">
                <a:latin typeface="Times New Roman" pitchFamily="18" charset="0"/>
              </a:rPr>
              <a:t>22</a:t>
            </a:fld>
            <a:endParaRPr lang="en-US" sz="1200">
              <a:latin typeface="Times New Roman" pitchFamily="18" charset="0"/>
            </a:endParaRPr>
          </a:p>
        </p:txBody>
      </p:sp>
    </p:spTree>
    <p:extLst>
      <p:ext uri="{BB962C8B-B14F-4D97-AF65-F5344CB8AC3E}">
        <p14:creationId xmlns:p14="http://schemas.microsoft.com/office/powerpoint/2010/main" val="103657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lvl="0" indent="0" algn="r"/>
            <a:fld id="{C8B88018-4674-4B31-B070-5514798DA362}" type="slidenum">
              <a:rPr lang="en-US" sz="1200" smtClean="0">
                <a:latin typeface="Times New Roman" pitchFamily="18" charset="0"/>
              </a:rPr>
              <a:t>28</a:t>
            </a:fld>
            <a:endParaRPr lang="en-US" sz="1200">
              <a:latin typeface="Times New Roman" pitchFamily="18" charset="0"/>
            </a:endParaRPr>
          </a:p>
        </p:txBody>
      </p:sp>
    </p:spTree>
    <p:extLst>
      <p:ext uri="{BB962C8B-B14F-4D97-AF65-F5344CB8AC3E}">
        <p14:creationId xmlns:p14="http://schemas.microsoft.com/office/powerpoint/2010/main" val="419883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lvl="0" indent="0" algn="r"/>
            <a:fld id="{C8B88018-4674-4B31-B070-5514798DA362}" type="slidenum">
              <a:rPr lang="en-US" sz="1200" smtClean="0">
                <a:latin typeface="Times New Roman" pitchFamily="18" charset="0"/>
              </a:rPr>
              <a:t>29</a:t>
            </a:fld>
            <a:endParaRPr lang="en-US" sz="1200">
              <a:latin typeface="Times New Roman" pitchFamily="18" charset="0"/>
            </a:endParaRPr>
          </a:p>
        </p:txBody>
      </p:sp>
    </p:spTree>
    <p:extLst>
      <p:ext uri="{BB962C8B-B14F-4D97-AF65-F5344CB8AC3E}">
        <p14:creationId xmlns:p14="http://schemas.microsoft.com/office/powerpoint/2010/main" val="787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lvl="0" indent="0" algn="r"/>
            <a:fld id="{C8B88018-4674-4B31-B070-5514798DA362}" type="slidenum">
              <a:rPr lang="en-US" sz="1200" smtClean="0">
                <a:latin typeface="Times New Roman" pitchFamily="18" charset="0"/>
              </a:rPr>
              <a:t>31</a:t>
            </a:fld>
            <a:endParaRPr lang="en-US" sz="1200">
              <a:latin typeface="Times New Roman" pitchFamily="18" charset="0"/>
            </a:endParaRPr>
          </a:p>
        </p:txBody>
      </p:sp>
    </p:spTree>
    <p:extLst>
      <p:ext uri="{BB962C8B-B14F-4D97-AF65-F5344CB8AC3E}">
        <p14:creationId xmlns:p14="http://schemas.microsoft.com/office/powerpoint/2010/main" val="216367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lvl="0" indent="0" algn="r"/>
            <a:fld id="{C8B88018-4674-4B31-B070-5514798DA362}" type="slidenum">
              <a:rPr lang="en-US" sz="1200" smtClean="0">
                <a:latin typeface="Times New Roman" pitchFamily="18" charset="0"/>
              </a:rPr>
              <a:t>32</a:t>
            </a:fld>
            <a:endParaRPr lang="en-US" sz="1200">
              <a:latin typeface="Times New Roman" pitchFamily="18" charset="0"/>
            </a:endParaRPr>
          </a:p>
        </p:txBody>
      </p:sp>
    </p:spTree>
    <p:extLst>
      <p:ext uri="{BB962C8B-B14F-4D97-AF65-F5344CB8AC3E}">
        <p14:creationId xmlns:p14="http://schemas.microsoft.com/office/powerpoint/2010/main" val="73860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lvl="0" indent="0" algn="r"/>
            <a:fld id="{C8B88018-4674-4B31-B070-5514798DA362}" type="slidenum">
              <a:rPr lang="en-US" sz="1200" smtClean="0">
                <a:latin typeface="Times New Roman" pitchFamily="18" charset="0"/>
              </a:rPr>
              <a:t>33</a:t>
            </a:fld>
            <a:endParaRPr lang="en-US" sz="1200">
              <a:latin typeface="Times New Roman" pitchFamily="18" charset="0"/>
            </a:endParaRPr>
          </a:p>
        </p:txBody>
      </p:sp>
    </p:spTree>
    <p:extLst>
      <p:ext uri="{BB962C8B-B14F-4D97-AF65-F5344CB8AC3E}">
        <p14:creationId xmlns:p14="http://schemas.microsoft.com/office/powerpoint/2010/main" val="52203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lvl="0" indent="0" algn="r"/>
            <a:fld id="{C8B88018-4674-4B31-B070-5514798DA362}" type="slidenum">
              <a:rPr lang="en-US" sz="1200" smtClean="0">
                <a:latin typeface="Times New Roman" pitchFamily="18" charset="0"/>
              </a:rPr>
              <a:t>34</a:t>
            </a:fld>
            <a:endParaRPr lang="en-US" sz="1200">
              <a:latin typeface="Times New Roman" pitchFamily="18" charset="0"/>
            </a:endParaRPr>
          </a:p>
        </p:txBody>
      </p:sp>
    </p:spTree>
    <p:extLst>
      <p:ext uri="{BB962C8B-B14F-4D97-AF65-F5344CB8AC3E}">
        <p14:creationId xmlns:p14="http://schemas.microsoft.com/office/powerpoint/2010/main" val="77979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I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a:xfrm>
          <a:off x="0" y="0"/>
          <a:ext cx="0" cy="0"/>
          <a:chOff x="0" y="0"/>
          <a:chExt cx="0" cy="0"/>
        </a:xfrm>
      </p:grpSpPr>
      <p:pic>
        <p:nvPicPr>
          <p:cNvPr id="1026" name="Picture 11" descr="bg"/>
          <p:cNvPicPr>
            <a:picLocks noChangeAspect="1"/>
          </p:cNvPicPr>
          <p:nvPr/>
        </p:nvPicPr>
        <p:blipFill>
          <a:blip r:embed="rId19"/>
          <a:stretch>
            <a:fillRect/>
          </a:stretch>
        </p:blipFill>
        <p:spPr>
          <a:xfrm>
            <a:off x="0" y="0"/>
            <a:ext cx="9144000" cy="6858000"/>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xStyles>
    <p:titleStyle>
      <a:lvl1pPr marL="0" indent="0" algn="ctr" defTabSz="914400" rtl="0" eaLnBrk="0" fontAlgn="base" hangingPunct="0">
        <a:lnSpc>
          <a:spcPct val="100000"/>
        </a:lnSpc>
        <a:spcBef>
          <a:spcPct val="0"/>
        </a:spcBef>
        <a:spcAft>
          <a:spcPct val="0"/>
        </a:spcAft>
        <a:buClrTx/>
        <a:buSzTx/>
        <a:buFontTx/>
        <a:buNone/>
        <a:defRPr kumimoji="0" sz="4400" b="0" i="0" u="none" baseline="0">
          <a:solidFill>
            <a:schemeClr val="tx2"/>
          </a:solidFill>
          <a:effectLst/>
          <a:latin typeface="Times New Roman" pitchFamily="18" charset="0"/>
          <a:ea typeface="+mj-ea"/>
          <a:cs typeface="+mj-cs"/>
        </a:defRPr>
      </a:lvl1pPr>
    </p:titleStyle>
    <p:bodyStyle>
      <a:lvl1pPr marL="342900" indent="-342900" algn="l" defTabSz="914400" rtl="0" eaLnBrk="0" fontAlgn="base" hangingPunct="0">
        <a:lnSpc>
          <a:spcPct val="100000"/>
        </a:lnSpc>
        <a:spcBef>
          <a:spcPct val="20000"/>
        </a:spcBef>
        <a:spcAft>
          <a:spcPct val="0"/>
        </a:spcAft>
        <a:buClrTx/>
        <a:buSzTx/>
        <a:buFontTx/>
        <a:buChar char="•"/>
        <a:defRPr kumimoji="0" sz="3200" b="0" i="0" u="none"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sz="2800" b="0" i="0" u="none" baseline="0">
          <a:solidFill>
            <a:schemeClr val="tx1"/>
          </a:solidFill>
          <a:effectLst/>
          <a:latin typeface="+mn-lt"/>
        </a:defRPr>
      </a:lvl2pPr>
      <a:lvl3pPr marL="1143000" indent="-228600" algn="l" defTabSz="914400" rtl="0" eaLnBrk="0" fontAlgn="base" hangingPunct="0">
        <a:lnSpc>
          <a:spcPct val="100000"/>
        </a:lnSpc>
        <a:spcBef>
          <a:spcPct val="20000"/>
        </a:spcBef>
        <a:spcAft>
          <a:spcPct val="0"/>
        </a:spcAft>
        <a:buClrTx/>
        <a:buSzTx/>
        <a:buFontTx/>
        <a:buChar char="•"/>
        <a:defRPr kumimoji="0" sz="2400" b="0" i="0" u="none" baseline="0">
          <a:solidFill>
            <a:schemeClr val="tx1"/>
          </a:solidFill>
          <a:effectLst/>
          <a:latin typeface="+mn-lt"/>
        </a:defRPr>
      </a:lvl3pPr>
      <a:lvl4pPr marL="1600200" indent="-228600" algn="l" defTabSz="914400" rtl="0" eaLnBrk="0" fontAlgn="base" hangingPunct="0">
        <a:lnSpc>
          <a:spcPct val="100000"/>
        </a:lnSpc>
        <a:spcBef>
          <a:spcPct val="20000"/>
        </a:spcBef>
        <a:spcAft>
          <a:spcPct val="0"/>
        </a:spcAft>
        <a:buClrTx/>
        <a:buSzTx/>
        <a:buFontTx/>
        <a:buChar char="–"/>
        <a:defRPr kumimoji="0" sz="2000" b="0" i="0" u="none" baseline="0">
          <a:solidFill>
            <a:schemeClr val="tx1"/>
          </a:solidFill>
          <a:effectLst/>
          <a:latin typeface="+mn-lt"/>
        </a:defRPr>
      </a:lvl4pPr>
      <a:lvl5pPr marL="2057400" indent="-228600" algn="l" defTabSz="914400" rtl="0" eaLnBrk="0" fontAlgn="base" hangingPunct="0">
        <a:lnSpc>
          <a:spcPct val="100000"/>
        </a:lnSpc>
        <a:spcBef>
          <a:spcPct val="20000"/>
        </a:spcBef>
        <a:spcAft>
          <a:spcPct val="0"/>
        </a:spcAft>
        <a:buClrTx/>
        <a:buSzTx/>
        <a:buFontTx/>
        <a:buChar char="»"/>
        <a:defRPr kumimoji="0" sz="2000" b="0" i="0" u="none" baseline="0">
          <a:solidFill>
            <a:schemeClr val="tx1"/>
          </a:solidFill>
          <a:effectLst/>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jpeg"/><Relationship Id="rId4" Type="http://schemas.openxmlformats.org/officeDocument/2006/relationships/image" Target="../media/image45.jpg"/><Relationship Id="rId9" Type="http://schemas.openxmlformats.org/officeDocument/2006/relationships/image" Target="../media/image50.jp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g"/><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49.jpg"/><Relationship Id="rId13" Type="http://schemas.openxmlformats.org/officeDocument/2006/relationships/image" Target="../media/image5.jpeg"/><Relationship Id="rId3" Type="http://schemas.openxmlformats.org/officeDocument/2006/relationships/image" Target="../media/image25.jpg"/><Relationship Id="rId7" Type="http://schemas.openxmlformats.org/officeDocument/2006/relationships/image" Target="../media/image46.png"/><Relationship Id="rId12" Type="http://schemas.openxmlformats.org/officeDocument/2006/relationships/image" Target="../media/image48.png"/><Relationship Id="rId2" Type="http://schemas.openxmlformats.org/officeDocument/2006/relationships/image" Target="../media/image76.jpeg"/><Relationship Id="rId1" Type="http://schemas.openxmlformats.org/officeDocument/2006/relationships/slideLayout" Target="../slideLayouts/slideLayout15.xml"/><Relationship Id="rId6" Type="http://schemas.openxmlformats.org/officeDocument/2006/relationships/image" Target="../media/image43.jpg"/><Relationship Id="rId11" Type="http://schemas.openxmlformats.org/officeDocument/2006/relationships/image" Target="../media/image51.jpg"/><Relationship Id="rId5" Type="http://schemas.openxmlformats.org/officeDocument/2006/relationships/image" Target="../media/image50.jpg"/><Relationship Id="rId10" Type="http://schemas.openxmlformats.org/officeDocument/2006/relationships/image" Target="../media/image52.jpg"/><Relationship Id="rId4" Type="http://schemas.openxmlformats.org/officeDocument/2006/relationships/image" Target="../media/image41.jpg"/><Relationship Id="rId9"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info@pathshalaglobal.com" TargetMode="External"/><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indonesia@pathshalaglobal.com" TargetMode="External"/><Relationship Id="rId5" Type="http://schemas.openxmlformats.org/officeDocument/2006/relationships/hyperlink" Target="mailto:india@pathshalaglobal.com" TargetMode="External"/><Relationship Id="rId10" Type="http://schemas.openxmlformats.org/officeDocument/2006/relationships/image" Target="../media/image11.png"/><Relationship Id="rId4" Type="http://schemas.openxmlformats.org/officeDocument/2006/relationships/hyperlink" Target="mailto:support@tviexpress.com" TargetMode="External"/><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838200"/>
            <a:ext cx="6015038" cy="480060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222144616"/>
      </p:ext>
    </p:extLst>
  </p:cSld>
  <p:clrMapOvr>
    <a:masterClrMapping/>
  </p:clrMapOvr>
  <mc:AlternateContent xmlns:mc="http://schemas.openxmlformats.org/markup-compatibility/2006" xmlns:p14="http://schemas.microsoft.com/office/powerpoint/2010/main">
    <mc:Choice Requires="p14">
      <p:transition spd="med" p14:dur="700" advTm="3995">
        <p:fade/>
      </p:transition>
    </mc:Choice>
    <mc:Fallback xmlns="">
      <p:transition spd="med" advTm="399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p:nvPr/>
        </p:nvSpPr>
        <p:spPr>
          <a:xfrm>
            <a:off x="0" y="660400"/>
            <a:ext cx="9144000" cy="54927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200" i="1" dirty="0">
                <a:solidFill>
                  <a:srgbClr val="002060"/>
                </a:solidFill>
                <a:latin typeface="Verdana" pitchFamily="34" charset="0"/>
              </a:rPr>
              <a:t>The Three</a:t>
            </a:r>
            <a:r>
              <a:rPr sz="3000" dirty="0">
                <a:solidFill>
                  <a:srgbClr val="002060"/>
                </a:solidFill>
                <a:latin typeface="Verdana" pitchFamily="34" charset="0"/>
              </a:rPr>
              <a:t> Megatrends </a:t>
            </a:r>
          </a:p>
        </p:txBody>
      </p:sp>
      <p:sp>
        <p:nvSpPr>
          <p:cNvPr id="11267" name="Rectangle 5"/>
          <p:cNvSpPr/>
          <p:nvPr/>
        </p:nvSpPr>
        <p:spPr>
          <a:xfrm>
            <a:off x="0" y="1370145"/>
            <a:ext cx="9144000" cy="69506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30000"/>
              </a:lnSpc>
            </a:pPr>
            <a:r>
              <a:rPr sz="1600" dirty="0" err="1" smtClean="0">
                <a:solidFill>
                  <a:srgbClr val="C00000"/>
                </a:solidFill>
                <a:latin typeface="Verdana" pitchFamily="34" charset="0"/>
              </a:rPr>
              <a:t>BanSis</a:t>
            </a:r>
            <a:r>
              <a:rPr sz="1600" dirty="0" smtClean="0">
                <a:solidFill>
                  <a:srgbClr val="C00000"/>
                </a:solidFill>
                <a:latin typeface="Verdana" pitchFamily="34" charset="0"/>
              </a:rPr>
              <a:t> Hub </a:t>
            </a:r>
            <a:r>
              <a:rPr sz="1600" dirty="0">
                <a:solidFill>
                  <a:srgbClr val="C00000"/>
                </a:solidFill>
                <a:latin typeface="Verdana" pitchFamily="34" charset="0"/>
              </a:rPr>
              <a:t>has combined the three most growing and popular trends today to form a Business concept which leverages the power of each one of </a:t>
            </a:r>
            <a:r>
              <a:rPr sz="1600" dirty="0" smtClean="0">
                <a:solidFill>
                  <a:srgbClr val="C00000"/>
                </a:solidFill>
                <a:latin typeface="Verdana" pitchFamily="34" charset="0"/>
              </a:rPr>
              <a:t>them. </a:t>
            </a:r>
            <a:endParaRPr sz="1600" dirty="0">
              <a:solidFill>
                <a:srgbClr val="C00000"/>
              </a:solidFill>
              <a:latin typeface="Verdana" pitchFamily="34" charset="0"/>
            </a:endParaRPr>
          </a:p>
        </p:txBody>
      </p:sp>
      <p:grpSp>
        <p:nvGrpSpPr>
          <p:cNvPr id="11268" name="Group 18"/>
          <p:cNvGrpSpPr/>
          <p:nvPr/>
        </p:nvGrpSpPr>
        <p:grpSpPr>
          <a:xfrm>
            <a:off x="1295400" y="2362201"/>
            <a:ext cx="2424114" cy="814388"/>
            <a:chOff x="816" y="1488"/>
            <a:chExt cx="1527" cy="513"/>
          </a:xfrm>
        </p:grpSpPr>
        <p:sp>
          <p:nvSpPr>
            <p:cNvPr id="11279" name="Chevron 9"/>
            <p:cNvSpPr/>
            <p:nvPr/>
          </p:nvSpPr>
          <p:spPr>
            <a:xfrm>
              <a:off x="841" y="1708"/>
              <a:ext cx="698" cy="291"/>
            </a:xfrm>
            <a:prstGeom prst="chevron">
              <a:avLst>
                <a:gd name="adj" fmla="val 50005"/>
              </a:avLst>
            </a:prstGeom>
            <a:solidFill>
              <a:srgbClr val="7EC261"/>
            </a:solidFill>
            <a:ln w="38100">
              <a:solidFill>
                <a:srgbClr val="337A99"/>
              </a:solidFill>
              <a:miter lim="800000"/>
            </a:ln>
            <a:effectLst>
              <a:outerShdw dist="23000" dir="5400000">
                <a:srgbClr val="000000">
                  <a:alpha val="34999"/>
                </a:srgbClr>
              </a:outerShdw>
            </a:effectLst>
          </p:spPr>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marR="0" lvl="0" indent="0" algn="ctr" eaLnBrk="1" hangingPunct="1"/>
              <a:endParaRPr sz="1800">
                <a:latin typeface="Times New Roman" pitchFamily="18" charset="0"/>
              </a:endParaRPr>
            </a:p>
          </p:txBody>
        </p:sp>
        <p:grpSp>
          <p:nvGrpSpPr>
            <p:cNvPr id="11280" name="Group 15"/>
            <p:cNvGrpSpPr/>
            <p:nvPr/>
          </p:nvGrpSpPr>
          <p:grpSpPr>
            <a:xfrm>
              <a:off x="816" y="1488"/>
              <a:ext cx="1527" cy="513"/>
              <a:chOff x="816" y="1488"/>
              <a:chExt cx="1527" cy="513"/>
            </a:xfrm>
          </p:grpSpPr>
          <p:sp>
            <p:nvSpPr>
              <p:cNvPr id="11281" name="Rectangle 6"/>
              <p:cNvSpPr/>
              <p:nvPr/>
            </p:nvSpPr>
            <p:spPr>
              <a:xfrm>
                <a:off x="1773" y="1720"/>
                <a:ext cx="570" cy="281"/>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lang="en-GB" sz="2000" i="1" dirty="0">
                    <a:solidFill>
                      <a:schemeClr val="bg2">
                        <a:lumMod val="75000"/>
                      </a:schemeClr>
                    </a:solidFill>
                    <a:latin typeface="Verdana" pitchFamily="34" charset="0"/>
                  </a:rPr>
                  <a:t>Learn</a:t>
                </a:r>
                <a:endParaRPr sz="2000" i="1" dirty="0">
                  <a:solidFill>
                    <a:schemeClr val="bg2">
                      <a:lumMod val="75000"/>
                    </a:schemeClr>
                  </a:solidFill>
                  <a:latin typeface="Verdana" pitchFamily="34" charset="0"/>
                </a:endParaRPr>
              </a:p>
            </p:txBody>
          </p:sp>
          <p:pic>
            <p:nvPicPr>
              <p:cNvPr id="11282" name="Picture 21" descr="Traverus_plane_effects.png"/>
              <p:cNvPicPr>
                <a:picLocks noChangeAspect="1"/>
              </p:cNvPicPr>
              <p:nvPr/>
            </p:nvPicPr>
            <p:blipFill>
              <a:blip r:embed="rId2"/>
              <a:stretch>
                <a:fillRect/>
              </a:stretch>
            </p:blipFill>
            <p:spPr>
              <a:xfrm>
                <a:off x="816" y="1488"/>
                <a:ext cx="1008" cy="504"/>
              </a:xfrm>
              <a:prstGeom prst="rect">
                <a:avLst/>
              </a:prstGeom>
              <a:noFill/>
              <a:ln>
                <a:noFill/>
                <a:miter lim="800000"/>
              </a:ln>
            </p:spPr>
          </p:pic>
        </p:grpSp>
      </p:grpSp>
      <p:grpSp>
        <p:nvGrpSpPr>
          <p:cNvPr id="11269" name="Group 19"/>
          <p:cNvGrpSpPr/>
          <p:nvPr/>
        </p:nvGrpSpPr>
        <p:grpSpPr>
          <a:xfrm>
            <a:off x="1411288" y="3467102"/>
            <a:ext cx="2168526" cy="865188"/>
            <a:chOff x="889" y="2184"/>
            <a:chExt cx="1366" cy="545"/>
          </a:xfrm>
        </p:grpSpPr>
        <p:sp>
          <p:nvSpPr>
            <p:cNvPr id="11275" name="Chevron 9"/>
            <p:cNvSpPr/>
            <p:nvPr/>
          </p:nvSpPr>
          <p:spPr>
            <a:xfrm>
              <a:off x="889" y="2428"/>
              <a:ext cx="698" cy="291"/>
            </a:xfrm>
            <a:prstGeom prst="chevron">
              <a:avLst>
                <a:gd name="adj" fmla="val 50005"/>
              </a:avLst>
            </a:prstGeom>
            <a:solidFill>
              <a:srgbClr val="7EC261"/>
            </a:solidFill>
            <a:ln w="38100">
              <a:solidFill>
                <a:srgbClr val="337A99"/>
              </a:solidFill>
              <a:miter lim="800000"/>
            </a:ln>
            <a:effectLst>
              <a:outerShdw dist="23000" dir="5400000">
                <a:srgbClr val="000000">
                  <a:alpha val="34999"/>
                </a:srgbClr>
              </a:outerShdw>
            </a:effectLst>
          </p:spPr>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marR="0" lvl="0" indent="0" algn="ctr" eaLnBrk="1" hangingPunct="1"/>
              <a:endParaRPr sz="1800">
                <a:latin typeface="Times New Roman" pitchFamily="18" charset="0"/>
              </a:endParaRPr>
            </a:p>
          </p:txBody>
        </p:sp>
        <p:grpSp>
          <p:nvGrpSpPr>
            <p:cNvPr id="11276" name="Group 16"/>
            <p:cNvGrpSpPr/>
            <p:nvPr/>
          </p:nvGrpSpPr>
          <p:grpSpPr>
            <a:xfrm>
              <a:off x="959" y="2184"/>
              <a:ext cx="1296" cy="545"/>
              <a:chOff x="959" y="2184"/>
              <a:chExt cx="1296" cy="545"/>
            </a:xfrm>
          </p:grpSpPr>
          <p:pic>
            <p:nvPicPr>
              <p:cNvPr id="11277" name="Picture 25" descr="ie7logo.png"/>
              <p:cNvPicPr>
                <a:picLocks noChangeAspect="1"/>
              </p:cNvPicPr>
              <p:nvPr/>
            </p:nvPicPr>
            <p:blipFill>
              <a:blip r:embed="rId3"/>
              <a:stretch>
                <a:fillRect/>
              </a:stretch>
            </p:blipFill>
            <p:spPr>
              <a:xfrm>
                <a:off x="959" y="2184"/>
                <a:ext cx="473" cy="480"/>
              </a:xfrm>
              <a:prstGeom prst="rect">
                <a:avLst/>
              </a:prstGeom>
              <a:noFill/>
              <a:ln>
                <a:noFill/>
                <a:miter lim="800000"/>
              </a:ln>
            </p:spPr>
          </p:pic>
          <p:sp>
            <p:nvSpPr>
              <p:cNvPr id="11278" name="Rectangle 6"/>
              <p:cNvSpPr/>
              <p:nvPr/>
            </p:nvSpPr>
            <p:spPr>
              <a:xfrm>
                <a:off x="1769" y="2448"/>
                <a:ext cx="486" cy="281"/>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lang="en-GB" sz="2000" i="1" dirty="0">
                    <a:solidFill>
                      <a:schemeClr val="bg2">
                        <a:lumMod val="75000"/>
                      </a:schemeClr>
                    </a:solidFill>
                    <a:latin typeface="Verdana" pitchFamily="34" charset="0"/>
                  </a:rPr>
                  <a:t>Earn</a:t>
                </a:r>
                <a:endParaRPr sz="2000" i="1" dirty="0">
                  <a:solidFill>
                    <a:schemeClr val="bg2">
                      <a:lumMod val="75000"/>
                    </a:schemeClr>
                  </a:solidFill>
                  <a:latin typeface="Verdana" pitchFamily="34" charset="0"/>
                </a:endParaRPr>
              </a:p>
            </p:txBody>
          </p:sp>
        </p:grpSp>
      </p:grpSp>
      <p:grpSp>
        <p:nvGrpSpPr>
          <p:cNvPr id="11270" name="Group 20"/>
          <p:cNvGrpSpPr/>
          <p:nvPr/>
        </p:nvGrpSpPr>
        <p:grpSpPr>
          <a:xfrm>
            <a:off x="1344613" y="4305300"/>
            <a:ext cx="2592388" cy="1409700"/>
            <a:chOff x="847" y="2712"/>
            <a:chExt cx="1633" cy="888"/>
          </a:xfrm>
        </p:grpSpPr>
        <p:sp>
          <p:nvSpPr>
            <p:cNvPr id="11271" name="Chevron 9"/>
            <p:cNvSpPr/>
            <p:nvPr/>
          </p:nvSpPr>
          <p:spPr>
            <a:xfrm>
              <a:off x="847" y="3295"/>
              <a:ext cx="735" cy="305"/>
            </a:xfrm>
            <a:prstGeom prst="chevron">
              <a:avLst>
                <a:gd name="adj" fmla="val 50004"/>
              </a:avLst>
            </a:prstGeom>
            <a:solidFill>
              <a:srgbClr val="7EC261"/>
            </a:solidFill>
            <a:ln w="38100">
              <a:solidFill>
                <a:srgbClr val="337A99"/>
              </a:solidFill>
              <a:miter lim="800000"/>
            </a:ln>
            <a:effectLst>
              <a:outerShdw dist="23000" dir="5400000">
                <a:srgbClr val="000000">
                  <a:alpha val="34999"/>
                </a:srgbClr>
              </a:outerShdw>
            </a:effectLst>
          </p:spPr>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marR="0" lvl="0" indent="0" algn="ctr" eaLnBrk="1" hangingPunct="1"/>
              <a:endParaRPr sz="1800">
                <a:latin typeface="Times New Roman" pitchFamily="18" charset="0"/>
              </a:endParaRPr>
            </a:p>
          </p:txBody>
        </p:sp>
        <p:grpSp>
          <p:nvGrpSpPr>
            <p:cNvPr id="11272" name="Group 17"/>
            <p:cNvGrpSpPr/>
            <p:nvPr/>
          </p:nvGrpSpPr>
          <p:grpSpPr>
            <a:xfrm>
              <a:off x="988" y="2712"/>
              <a:ext cx="1492" cy="816"/>
              <a:chOff x="988" y="2712"/>
              <a:chExt cx="1492" cy="816"/>
            </a:xfrm>
          </p:grpSpPr>
          <p:pic>
            <p:nvPicPr>
              <p:cNvPr id="11273" name="Picture 22" descr="couple_uses_pc.png"/>
              <p:cNvPicPr>
                <a:picLocks noChangeAspect="1"/>
              </p:cNvPicPr>
              <p:nvPr/>
            </p:nvPicPr>
            <p:blipFill>
              <a:blip r:embed="rId4"/>
              <a:stretch>
                <a:fillRect/>
              </a:stretch>
            </p:blipFill>
            <p:spPr>
              <a:xfrm>
                <a:off x="988" y="2712"/>
                <a:ext cx="645" cy="816"/>
              </a:xfrm>
              <a:prstGeom prst="rect">
                <a:avLst/>
              </a:prstGeom>
              <a:noFill/>
              <a:ln>
                <a:noFill/>
                <a:miter lim="800000"/>
              </a:ln>
            </p:spPr>
          </p:pic>
          <p:sp>
            <p:nvSpPr>
              <p:cNvPr id="11274" name="Rectangle 6"/>
              <p:cNvSpPr/>
              <p:nvPr/>
            </p:nvSpPr>
            <p:spPr>
              <a:xfrm>
                <a:off x="1769" y="3181"/>
                <a:ext cx="711" cy="281"/>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sz="2000" i="1" dirty="0">
                    <a:solidFill>
                      <a:schemeClr val="bg2">
                        <a:lumMod val="75000"/>
                      </a:schemeClr>
                    </a:solidFill>
                    <a:latin typeface="Verdana" pitchFamily="34" charset="0"/>
                  </a:rPr>
                  <a:t>Service</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0-#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p:nvPr/>
        </p:nvSpPr>
        <p:spPr>
          <a:xfrm>
            <a:off x="3810000" y="942331"/>
            <a:ext cx="4953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a:solidFill>
                  <a:srgbClr val="6F1D82"/>
                </a:solidFill>
                <a:latin typeface="Verdana" pitchFamily="34" charset="0"/>
              </a:rPr>
              <a:t>The </a:t>
            </a:r>
            <a:r>
              <a:rPr sz="2400" b="1" dirty="0" err="1" smtClean="0">
                <a:solidFill>
                  <a:srgbClr val="6F1D82"/>
                </a:solidFill>
                <a:latin typeface="Verdana" pitchFamily="34" charset="0"/>
              </a:rPr>
              <a:t>BanSis</a:t>
            </a:r>
            <a:r>
              <a:rPr sz="2400" b="1" dirty="0" smtClean="0">
                <a:solidFill>
                  <a:srgbClr val="6F1D82"/>
                </a:solidFill>
                <a:latin typeface="Verdana" pitchFamily="34" charset="0"/>
              </a:rPr>
              <a:t> Hub </a:t>
            </a:r>
            <a:r>
              <a:rPr sz="2400" b="1" dirty="0">
                <a:solidFill>
                  <a:srgbClr val="6F1D82"/>
                </a:solidFill>
                <a:latin typeface="Verdana" pitchFamily="34" charset="0"/>
              </a:rPr>
              <a:t>Advantage</a:t>
            </a:r>
            <a:r>
              <a:rPr sz="2400" dirty="0">
                <a:solidFill>
                  <a:srgbClr val="6F1D82"/>
                </a:solidFill>
                <a:latin typeface="Verdana" pitchFamily="34" charset="0"/>
              </a:rPr>
              <a:t>  </a:t>
            </a:r>
          </a:p>
        </p:txBody>
      </p:sp>
      <p:sp>
        <p:nvSpPr>
          <p:cNvPr id="15363" name="Rectangle 5"/>
          <p:cNvSpPr/>
          <p:nvPr/>
        </p:nvSpPr>
        <p:spPr>
          <a:xfrm>
            <a:off x="4392613" y="2039262"/>
            <a:ext cx="4103687" cy="3173176"/>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dirty="0" err="1" smtClean="0">
                <a:solidFill>
                  <a:srgbClr val="C00000"/>
                </a:solidFill>
                <a:latin typeface="Verdana" pitchFamily="34" charset="0"/>
              </a:rPr>
              <a:t>BanSis</a:t>
            </a:r>
            <a:r>
              <a:rPr lang="en-GB" dirty="0" smtClean="0">
                <a:solidFill>
                  <a:srgbClr val="C00000"/>
                </a:solidFill>
                <a:latin typeface="Verdana" pitchFamily="34" charset="0"/>
              </a:rPr>
              <a:t> Hub </a:t>
            </a:r>
            <a:r>
              <a:rPr lang="en-GB" dirty="0">
                <a:solidFill>
                  <a:srgbClr val="C00000"/>
                </a:solidFill>
                <a:latin typeface="Verdana" pitchFamily="34" charset="0"/>
              </a:rPr>
              <a:t>will help you have the best time of your life, take you to places which have existed only in your dreams till now, and give you an Opportunity to earn serious income day, after day, after day.</a:t>
            </a:r>
          </a:p>
          <a:p>
            <a:pPr lvl="0" eaLnBrk="1" hangingPunct="1">
              <a:lnSpc>
                <a:spcPct val="130000"/>
              </a:lnSpc>
            </a:pPr>
            <a:endParaRPr lang="en-GB" dirty="0">
              <a:solidFill>
                <a:srgbClr val="C00000"/>
              </a:solidFill>
              <a:latin typeface="Verdana" pitchFamily="34" charset="0"/>
            </a:endParaRPr>
          </a:p>
          <a:p>
            <a:pPr lvl="0" eaLnBrk="1" hangingPunct="1">
              <a:lnSpc>
                <a:spcPct val="130000"/>
              </a:lnSpc>
            </a:pPr>
            <a:r>
              <a:rPr lang="en-GB" dirty="0">
                <a:solidFill>
                  <a:srgbClr val="C00000"/>
                </a:solidFill>
                <a:latin typeface="Verdana" pitchFamily="34" charset="0"/>
              </a:rPr>
              <a:t>It doesn’t matter who you are, what you do or what your background is. Anybody in this World can succeed with </a:t>
            </a:r>
            <a:r>
              <a:rPr lang="en-GB" dirty="0" err="1" smtClean="0">
                <a:solidFill>
                  <a:srgbClr val="C00000"/>
                </a:solidFill>
                <a:latin typeface="Verdana" pitchFamily="34" charset="0"/>
              </a:rPr>
              <a:t>BanSis</a:t>
            </a:r>
            <a:r>
              <a:rPr lang="en-GB" dirty="0" smtClean="0">
                <a:solidFill>
                  <a:srgbClr val="C00000"/>
                </a:solidFill>
                <a:latin typeface="Verdana" pitchFamily="34" charset="0"/>
              </a:rPr>
              <a:t> Hub’s </a:t>
            </a:r>
            <a:r>
              <a:rPr lang="en-GB" dirty="0">
                <a:solidFill>
                  <a:srgbClr val="C00000"/>
                </a:solidFill>
                <a:latin typeface="Verdana" pitchFamily="34" charset="0"/>
              </a:rPr>
              <a:t>unrivalled Learn, Earn and service Program!</a:t>
            </a:r>
          </a:p>
        </p:txBody>
      </p:sp>
      <p:pic>
        <p:nvPicPr>
          <p:cNvPr id="15364" name="Picture 18" descr="slide20"/>
          <p:cNvPicPr>
            <a:picLocks noGrp="1" noChangeAspect="1"/>
          </p:cNvPicPr>
          <p:nvPr>
            <p:ph idx="4294967295"/>
          </p:nvPr>
        </p:nvPicPr>
        <p:blipFill>
          <a:blip r:embed="rId2"/>
          <a:stretch>
            <a:fillRect/>
          </a:stretch>
        </p:blipFill>
        <p:spPr>
          <a:xfrm>
            <a:off x="395288" y="457200"/>
            <a:ext cx="3768725" cy="5851525"/>
          </a:xfrm>
          <a:prstGeom prst="rect">
            <a:avLst/>
          </a:prstGeom>
          <a:noFill/>
          <a:ln>
            <a:no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p:nvPr/>
        </p:nvSpPr>
        <p:spPr>
          <a:xfrm>
            <a:off x="0" y="457200"/>
            <a:ext cx="9144000" cy="9144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a:solidFill>
                  <a:srgbClr val="C00000"/>
                </a:solidFill>
                <a:latin typeface="Verdana" pitchFamily="34" charset="0"/>
              </a:rPr>
              <a:t>What Do You Receive </a:t>
            </a:r>
          </a:p>
          <a:p>
            <a:pPr marL="0" lvl="0" indent="0" algn="ctr"/>
            <a:r>
              <a:rPr sz="3000" b="1" dirty="0">
                <a:solidFill>
                  <a:srgbClr val="C00000"/>
                </a:solidFill>
                <a:latin typeface="Verdana" pitchFamily="34" charset="0"/>
              </a:rPr>
              <a:t>when you become a Distributor</a:t>
            </a:r>
            <a:endParaRPr sz="3000" dirty="0">
              <a:solidFill>
                <a:srgbClr val="C00000"/>
              </a:solidFill>
              <a:latin typeface="Verdana" pitchFamily="34" charset="0"/>
            </a:endParaRPr>
          </a:p>
        </p:txBody>
      </p:sp>
      <p:sp>
        <p:nvSpPr>
          <p:cNvPr id="19460" name="Rectangle 4"/>
          <p:cNvSpPr/>
          <p:nvPr/>
        </p:nvSpPr>
        <p:spPr>
          <a:xfrm>
            <a:off x="3581400" y="1971675"/>
            <a:ext cx="4724400" cy="244157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sz="1600" dirty="0">
                <a:solidFill>
                  <a:schemeClr val="bg2"/>
                </a:solidFill>
                <a:latin typeface="Verdana" pitchFamily="34" charset="0"/>
              </a:rPr>
              <a:t>Lifetime access to our upcoming promotional deals and programs</a:t>
            </a:r>
          </a:p>
          <a:p>
            <a:pPr marL="0" lvl="0" indent="0" eaLnBrk="1" hangingPunct="1">
              <a:lnSpc>
                <a:spcPct val="120000"/>
              </a:lnSpc>
            </a:pPr>
            <a:endParaRPr sz="1600" dirty="0">
              <a:solidFill>
                <a:schemeClr val="bg2"/>
              </a:solidFill>
              <a:latin typeface="Verdana" pitchFamily="34" charset="0"/>
            </a:endParaRPr>
          </a:p>
          <a:p>
            <a:pPr marL="0" lvl="0" indent="0" eaLnBrk="1" hangingPunct="1">
              <a:lnSpc>
                <a:spcPct val="120000"/>
              </a:lnSpc>
            </a:pPr>
            <a:r>
              <a:rPr sz="1600" dirty="0">
                <a:solidFill>
                  <a:schemeClr val="bg2"/>
                </a:solidFill>
                <a:latin typeface="Verdana" pitchFamily="34" charset="0"/>
              </a:rPr>
              <a:t>Free Self Replicating Website</a:t>
            </a:r>
            <a:endParaRPr sz="1600" b="1" dirty="0">
              <a:solidFill>
                <a:schemeClr val="bg2"/>
              </a:solidFill>
              <a:latin typeface="Verdana" pitchFamily="34" charset="0"/>
            </a:endParaRPr>
          </a:p>
          <a:p>
            <a:pPr marL="0" lvl="0" indent="0" eaLnBrk="1" hangingPunct="1">
              <a:lnSpc>
                <a:spcPct val="120000"/>
              </a:lnSpc>
            </a:pPr>
            <a:endParaRPr sz="1600" dirty="0">
              <a:solidFill>
                <a:schemeClr val="bg2"/>
              </a:solidFill>
              <a:latin typeface="Verdana" pitchFamily="34" charset="0"/>
            </a:endParaRPr>
          </a:p>
          <a:p>
            <a:pPr marL="0" lvl="0" indent="0" eaLnBrk="1" hangingPunct="1">
              <a:lnSpc>
                <a:spcPct val="120000"/>
              </a:lnSpc>
            </a:pPr>
            <a:r>
              <a:rPr sz="1600" dirty="0">
                <a:solidFill>
                  <a:schemeClr val="bg2"/>
                </a:solidFill>
                <a:latin typeface="Verdana" pitchFamily="34" charset="0"/>
              </a:rPr>
              <a:t>Free access to high quality Business Tools</a:t>
            </a:r>
          </a:p>
          <a:p>
            <a:pPr marL="0" lvl="0" indent="0" eaLnBrk="1" hangingPunct="1">
              <a:lnSpc>
                <a:spcPct val="120000"/>
              </a:lnSpc>
            </a:pPr>
            <a:endParaRPr sz="1600" dirty="0">
              <a:solidFill>
                <a:schemeClr val="bg2"/>
              </a:solidFill>
              <a:latin typeface="Verdana" pitchFamily="34" charset="0"/>
            </a:endParaRPr>
          </a:p>
          <a:p>
            <a:pPr marL="0" lvl="0" indent="0" eaLnBrk="1" hangingPunct="1">
              <a:lnSpc>
                <a:spcPct val="120000"/>
              </a:lnSpc>
            </a:pPr>
            <a:r>
              <a:rPr sz="1600" dirty="0">
                <a:solidFill>
                  <a:schemeClr val="bg2"/>
                </a:solidFill>
                <a:latin typeface="Verdana" pitchFamily="34" charset="0"/>
              </a:rPr>
              <a:t>Virtual Office to manage your </a:t>
            </a:r>
            <a:r>
              <a:rPr sz="1600" dirty="0" smtClean="0">
                <a:solidFill>
                  <a:schemeClr val="bg2"/>
                </a:solidFill>
                <a:latin typeface="Verdana" pitchFamily="34" charset="0"/>
              </a:rPr>
              <a:t>Business</a:t>
            </a:r>
            <a:endParaRPr sz="1600" dirty="0">
              <a:solidFill>
                <a:schemeClr val="bg2"/>
              </a:solidFill>
              <a:latin typeface="Verdana" pitchFamily="34" charset="0"/>
            </a:endParaRPr>
          </a:p>
        </p:txBody>
      </p:sp>
      <p:pic>
        <p:nvPicPr>
          <p:cNvPr id="19461" name="Picture 18" descr="tick-blue"/>
          <p:cNvPicPr>
            <a:picLocks noChangeAspect="1"/>
          </p:cNvPicPr>
          <p:nvPr/>
        </p:nvPicPr>
        <p:blipFill>
          <a:blip r:embed="rId2"/>
          <a:stretch>
            <a:fillRect/>
          </a:stretch>
        </p:blipFill>
        <p:spPr>
          <a:xfrm>
            <a:off x="3276600" y="3495675"/>
            <a:ext cx="228600" cy="238125"/>
          </a:xfrm>
          <a:prstGeom prst="rect">
            <a:avLst/>
          </a:prstGeom>
          <a:noFill/>
          <a:ln>
            <a:noFill/>
            <a:miter lim="800000"/>
          </a:ln>
        </p:spPr>
      </p:pic>
      <p:pic>
        <p:nvPicPr>
          <p:cNvPr id="19462" name="Picture 19" descr="tick-blue"/>
          <p:cNvPicPr>
            <a:picLocks noChangeAspect="1"/>
          </p:cNvPicPr>
          <p:nvPr/>
        </p:nvPicPr>
        <p:blipFill>
          <a:blip r:embed="rId2"/>
          <a:stretch>
            <a:fillRect/>
          </a:stretch>
        </p:blipFill>
        <p:spPr>
          <a:xfrm>
            <a:off x="3276600" y="4105275"/>
            <a:ext cx="228600" cy="238125"/>
          </a:xfrm>
          <a:prstGeom prst="rect">
            <a:avLst/>
          </a:prstGeom>
          <a:noFill/>
          <a:ln>
            <a:noFill/>
            <a:miter lim="800000"/>
          </a:ln>
        </p:spPr>
      </p:pic>
      <p:sp>
        <p:nvSpPr>
          <p:cNvPr id="19463" name="Rectangle 40"/>
          <p:cNvSpPr/>
          <p:nvPr/>
        </p:nvSpPr>
        <p:spPr>
          <a:xfrm>
            <a:off x="5229225" y="5259388"/>
            <a:ext cx="3686175"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r"/>
            <a:r>
              <a:rPr sz="2400" i="1" dirty="0">
                <a:solidFill>
                  <a:srgbClr val="FFC000"/>
                </a:solidFill>
                <a:latin typeface="Verdana" pitchFamily="34" charset="0"/>
              </a:rPr>
              <a:t>And Much More…</a:t>
            </a:r>
          </a:p>
        </p:txBody>
      </p:sp>
      <p:pic>
        <p:nvPicPr>
          <p:cNvPr id="19464" name="Picture 43" descr="tick-blue"/>
          <p:cNvPicPr>
            <a:picLocks noChangeAspect="1"/>
          </p:cNvPicPr>
          <p:nvPr/>
        </p:nvPicPr>
        <p:blipFill>
          <a:blip r:embed="rId2"/>
          <a:stretch>
            <a:fillRect/>
          </a:stretch>
        </p:blipFill>
        <p:spPr>
          <a:xfrm>
            <a:off x="3276600" y="2108200"/>
            <a:ext cx="228600" cy="238125"/>
          </a:xfrm>
          <a:prstGeom prst="rect">
            <a:avLst/>
          </a:prstGeom>
          <a:noFill/>
          <a:ln>
            <a:noFill/>
            <a:miter lim="800000"/>
          </a:ln>
        </p:spPr>
      </p:pic>
      <p:pic>
        <p:nvPicPr>
          <p:cNvPr id="19465" name="Picture 44" descr="tick-blue"/>
          <p:cNvPicPr>
            <a:picLocks noChangeAspect="1"/>
          </p:cNvPicPr>
          <p:nvPr/>
        </p:nvPicPr>
        <p:blipFill>
          <a:blip r:embed="rId2"/>
          <a:stretch>
            <a:fillRect/>
          </a:stretch>
        </p:blipFill>
        <p:spPr>
          <a:xfrm>
            <a:off x="3276600" y="2946400"/>
            <a:ext cx="228600" cy="238125"/>
          </a:xfrm>
          <a:prstGeom prst="rect">
            <a:avLst/>
          </a:prstGeom>
          <a:noFill/>
          <a:ln>
            <a:noFill/>
            <a:miter lim="800000"/>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62" y="2438400"/>
            <a:ext cx="2282825" cy="15172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3759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464"/>
                                        </p:tgtEl>
                                        <p:attrNameLst>
                                          <p:attrName>style.visibility</p:attrName>
                                        </p:attrNameLst>
                                      </p:cBhvr>
                                      <p:to>
                                        <p:strVal val="visible"/>
                                      </p:to>
                                    </p:set>
                                    <p:anim calcmode="lin" valueType="num">
                                      <p:cBhvr additive="base">
                                        <p:cTn id="11" dur="500" fill="hold"/>
                                        <p:tgtEl>
                                          <p:spTgt spid="19464"/>
                                        </p:tgtEl>
                                        <p:attrNameLst>
                                          <p:attrName>ppt_x</p:attrName>
                                        </p:attrNameLst>
                                      </p:cBhvr>
                                      <p:tavLst>
                                        <p:tav tm="0">
                                          <p:val>
                                            <p:strVal val="1+#ppt_w/2"/>
                                          </p:val>
                                        </p:tav>
                                        <p:tav tm="100000">
                                          <p:val>
                                            <p:strVal val="#ppt_x"/>
                                          </p:val>
                                        </p:tav>
                                      </p:tavLst>
                                    </p:anim>
                                    <p:anim calcmode="lin" valueType="num">
                                      <p:cBhvr additive="base">
                                        <p:cTn id="12"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 calcmode="lin" valueType="num">
                                      <p:cBhvr additive="base">
                                        <p:cTn id="17"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46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anim calcmode="lin" valueType="num">
                                      <p:cBhvr additive="base">
                                        <p:cTn id="21" dur="500" fill="hold"/>
                                        <p:tgtEl>
                                          <p:spTgt spid="19465"/>
                                        </p:tgtEl>
                                        <p:attrNameLst>
                                          <p:attrName>ppt_x</p:attrName>
                                        </p:attrNameLst>
                                      </p:cBhvr>
                                      <p:tavLst>
                                        <p:tav tm="0">
                                          <p:val>
                                            <p:strVal val="1+#ppt_w/2"/>
                                          </p:val>
                                        </p:tav>
                                        <p:tav tm="100000">
                                          <p:val>
                                            <p:strVal val="#ppt_x"/>
                                          </p:val>
                                        </p:tav>
                                      </p:tavLst>
                                    </p:anim>
                                    <p:anim calcmode="lin" valueType="num">
                                      <p:cBhvr additive="base">
                                        <p:cTn id="22"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 calcmode="lin" valueType="num">
                                      <p:cBhvr additive="base">
                                        <p:cTn id="27" dur="500" fill="hold"/>
                                        <p:tgtEl>
                                          <p:spTgt spid="1946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46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9461"/>
                                        </p:tgtEl>
                                        <p:attrNameLst>
                                          <p:attrName>style.visibility</p:attrName>
                                        </p:attrNameLst>
                                      </p:cBhvr>
                                      <p:to>
                                        <p:strVal val="visible"/>
                                      </p:to>
                                    </p:set>
                                    <p:anim calcmode="lin" valueType="num">
                                      <p:cBhvr additive="base">
                                        <p:cTn id="31" dur="500" fill="hold"/>
                                        <p:tgtEl>
                                          <p:spTgt spid="19461"/>
                                        </p:tgtEl>
                                        <p:attrNameLst>
                                          <p:attrName>ppt_x</p:attrName>
                                        </p:attrNameLst>
                                      </p:cBhvr>
                                      <p:tavLst>
                                        <p:tav tm="0">
                                          <p:val>
                                            <p:strVal val="1+#ppt_w/2"/>
                                          </p:val>
                                        </p:tav>
                                        <p:tav tm="100000">
                                          <p:val>
                                            <p:strVal val="#ppt_x"/>
                                          </p:val>
                                        </p:tav>
                                      </p:tavLst>
                                    </p:anim>
                                    <p:anim calcmode="lin" valueType="num">
                                      <p:cBhvr additive="base">
                                        <p:cTn id="32"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9460">
                                            <p:txEl>
                                              <p:pRg st="6" end="6"/>
                                            </p:txEl>
                                          </p:spTgt>
                                        </p:tgtEl>
                                        <p:attrNameLst>
                                          <p:attrName>style.visibility</p:attrName>
                                        </p:attrNameLst>
                                      </p:cBhvr>
                                      <p:to>
                                        <p:strVal val="visible"/>
                                      </p:to>
                                    </p:set>
                                    <p:anim calcmode="lin" valueType="num">
                                      <p:cBhvr additive="base">
                                        <p:cTn id="37" dur="500" fill="hold"/>
                                        <p:tgtEl>
                                          <p:spTgt spid="19460">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6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9462"/>
                                        </p:tgtEl>
                                        <p:attrNameLst>
                                          <p:attrName>style.visibility</p:attrName>
                                        </p:attrNameLst>
                                      </p:cBhvr>
                                      <p:to>
                                        <p:strVal val="visible"/>
                                      </p:to>
                                    </p:set>
                                    <p:anim calcmode="lin" valueType="num">
                                      <p:cBhvr additive="base">
                                        <p:cTn id="41" dur="500" fill="hold"/>
                                        <p:tgtEl>
                                          <p:spTgt spid="19462"/>
                                        </p:tgtEl>
                                        <p:attrNameLst>
                                          <p:attrName>ppt_x</p:attrName>
                                        </p:attrNameLst>
                                      </p:cBhvr>
                                      <p:tavLst>
                                        <p:tav tm="0">
                                          <p:val>
                                            <p:strVal val="1+#ppt_w/2"/>
                                          </p:val>
                                        </p:tav>
                                        <p:tav tm="100000">
                                          <p:val>
                                            <p:strVal val="#ppt_x"/>
                                          </p:val>
                                        </p:tav>
                                      </p:tavLst>
                                    </p:anim>
                                    <p:anim calcmode="lin" valueType="num">
                                      <p:cBhvr additive="base">
                                        <p:cTn id="42" dur="500" fill="hold"/>
                                        <p:tgtEl>
                                          <p:spTgt spid="19462"/>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9463"/>
                                        </p:tgtEl>
                                        <p:attrNameLst>
                                          <p:attrName>style.visibility</p:attrName>
                                        </p:attrNameLst>
                                      </p:cBhvr>
                                      <p:to>
                                        <p:strVal val="visible"/>
                                      </p:to>
                                    </p:set>
                                    <p:animEffect transition="in" filter="fade">
                                      <p:cBhvr>
                                        <p:cTn id="46"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p:nvPr/>
        </p:nvSpPr>
        <p:spPr>
          <a:xfrm>
            <a:off x="533400" y="990600"/>
            <a:ext cx="4724400" cy="511524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dirty="0" smtClean="0">
                <a:solidFill>
                  <a:schemeClr val="bg2">
                    <a:lumMod val="75000"/>
                  </a:schemeClr>
                </a:solidFill>
                <a:latin typeface="Verdana" pitchFamily="34" charset="0"/>
              </a:rPr>
              <a:t>Library</a:t>
            </a:r>
            <a:endParaRPr sz="1600" dirty="0">
              <a:solidFill>
                <a:schemeClr val="bg2">
                  <a:lumMod val="75000"/>
                </a:schemeClr>
              </a:solidFill>
              <a:latin typeface="Verdana" pitchFamily="34" charset="0"/>
            </a:endParaRPr>
          </a:p>
          <a:p>
            <a:pPr marL="0" lvl="0" indent="0" eaLnBrk="1" hangingPunct="1">
              <a:lnSpc>
                <a:spcPct val="120000"/>
              </a:lnSpc>
            </a:pPr>
            <a:endParaRPr sz="1600" dirty="0">
              <a:solidFill>
                <a:schemeClr val="bg2">
                  <a:lumMod val="75000"/>
                </a:schemeClr>
              </a:solidFill>
              <a:latin typeface="Verdana" pitchFamily="34" charset="0"/>
            </a:endParaRPr>
          </a:p>
          <a:p>
            <a:pPr marL="0" lvl="0" indent="0" eaLnBrk="1" hangingPunct="1">
              <a:lnSpc>
                <a:spcPct val="120000"/>
              </a:lnSpc>
            </a:pPr>
            <a:r>
              <a:rPr lang="en-US" sz="1600" dirty="0">
                <a:solidFill>
                  <a:schemeClr val="bg2">
                    <a:lumMod val="75000"/>
                  </a:schemeClr>
                </a:solidFill>
                <a:latin typeface="Verdana" pitchFamily="34" charset="0"/>
              </a:rPr>
              <a:t>Products</a:t>
            </a:r>
            <a:endParaRPr sz="1600" b="1" dirty="0">
              <a:solidFill>
                <a:schemeClr val="bg2">
                  <a:lumMod val="75000"/>
                </a:schemeClr>
              </a:solidFill>
              <a:latin typeface="Verdana" pitchFamily="34" charset="0"/>
            </a:endParaRPr>
          </a:p>
          <a:p>
            <a:pPr marL="0" lvl="0" indent="0" eaLnBrk="1" hangingPunct="1">
              <a:lnSpc>
                <a:spcPct val="120000"/>
              </a:lnSpc>
            </a:pPr>
            <a:endParaRPr sz="1600" dirty="0">
              <a:solidFill>
                <a:schemeClr val="bg2">
                  <a:lumMod val="75000"/>
                </a:schemeClr>
              </a:solidFill>
              <a:latin typeface="Verdana" pitchFamily="34" charset="0"/>
            </a:endParaRPr>
          </a:p>
          <a:p>
            <a:pPr marL="0" lvl="0" indent="0" eaLnBrk="1" hangingPunct="1">
              <a:lnSpc>
                <a:spcPct val="120000"/>
              </a:lnSpc>
            </a:pPr>
            <a:r>
              <a:rPr lang="en-US" sz="1600" dirty="0">
                <a:solidFill>
                  <a:schemeClr val="bg2">
                    <a:lumMod val="75000"/>
                  </a:schemeClr>
                </a:solidFill>
                <a:latin typeface="Verdana" pitchFamily="34" charset="0"/>
              </a:rPr>
              <a:t>O</a:t>
            </a:r>
            <a:r>
              <a:rPr lang="en-US" sz="1600" dirty="0" smtClean="0">
                <a:solidFill>
                  <a:schemeClr val="bg2">
                    <a:lumMod val="75000"/>
                  </a:schemeClr>
                </a:solidFill>
                <a:latin typeface="Verdana" pitchFamily="34" charset="0"/>
              </a:rPr>
              <a:t>utlets</a:t>
            </a:r>
            <a:endParaRPr sz="1600" dirty="0">
              <a:solidFill>
                <a:schemeClr val="bg2">
                  <a:lumMod val="75000"/>
                </a:schemeClr>
              </a:solidFill>
              <a:latin typeface="Verdana" pitchFamily="34" charset="0"/>
            </a:endParaRPr>
          </a:p>
          <a:p>
            <a:pPr marL="0" lvl="0" indent="0" eaLnBrk="1" hangingPunct="1">
              <a:lnSpc>
                <a:spcPct val="120000"/>
              </a:lnSpc>
            </a:pPr>
            <a:endParaRPr lang="en-US" sz="1600" dirty="0">
              <a:solidFill>
                <a:schemeClr val="bg2">
                  <a:lumMod val="75000"/>
                </a:schemeClr>
              </a:solidFill>
              <a:latin typeface="Verdana" pitchFamily="34" charset="0"/>
            </a:endParaRPr>
          </a:p>
          <a:p>
            <a:pPr marL="0" lvl="0" indent="0" eaLnBrk="1" hangingPunct="1">
              <a:lnSpc>
                <a:spcPct val="120000"/>
              </a:lnSpc>
            </a:pPr>
            <a:r>
              <a:rPr lang="en-US" sz="1600" dirty="0" smtClean="0">
                <a:solidFill>
                  <a:schemeClr val="bg2">
                    <a:lumMod val="75000"/>
                  </a:schemeClr>
                </a:solidFill>
                <a:latin typeface="Verdana" pitchFamily="34" charset="0"/>
              </a:rPr>
              <a:t>Ticketing</a:t>
            </a:r>
            <a:endParaRPr lang="en-US" sz="1600" dirty="0">
              <a:solidFill>
                <a:schemeClr val="bg2">
                  <a:lumMod val="75000"/>
                </a:schemeClr>
              </a:solidFill>
              <a:latin typeface="Verdana" pitchFamily="34" charset="0"/>
            </a:endParaRPr>
          </a:p>
          <a:p>
            <a:pPr marL="0" lvl="0" indent="0" eaLnBrk="1" hangingPunct="1">
              <a:lnSpc>
                <a:spcPct val="120000"/>
              </a:lnSpc>
            </a:pPr>
            <a:endParaRPr lang="en-US" sz="1600" dirty="0">
              <a:solidFill>
                <a:schemeClr val="bg2">
                  <a:lumMod val="75000"/>
                </a:schemeClr>
              </a:solidFill>
              <a:latin typeface="Verdana" pitchFamily="34" charset="0"/>
            </a:endParaRPr>
          </a:p>
          <a:p>
            <a:pPr marL="0" lvl="0" indent="0" eaLnBrk="1" hangingPunct="1">
              <a:lnSpc>
                <a:spcPct val="120000"/>
              </a:lnSpc>
            </a:pPr>
            <a:r>
              <a:rPr lang="en-US" sz="1600" dirty="0">
                <a:solidFill>
                  <a:schemeClr val="bg2">
                    <a:lumMod val="75000"/>
                  </a:schemeClr>
                </a:solidFill>
                <a:latin typeface="Verdana" pitchFamily="34" charset="0"/>
              </a:rPr>
              <a:t>Travel and Tours</a:t>
            </a:r>
          </a:p>
          <a:p>
            <a:pPr marL="0" lvl="0" indent="0" eaLnBrk="1" hangingPunct="1">
              <a:lnSpc>
                <a:spcPct val="120000"/>
              </a:lnSpc>
            </a:pPr>
            <a:endParaRPr lang="en-GB" sz="1600" dirty="0">
              <a:solidFill>
                <a:schemeClr val="bg2">
                  <a:lumMod val="75000"/>
                </a:schemeClr>
              </a:solidFill>
              <a:latin typeface="Verdana" pitchFamily="34" charset="0"/>
            </a:endParaRPr>
          </a:p>
          <a:p>
            <a:pPr eaLnBrk="1" hangingPunct="1">
              <a:lnSpc>
                <a:spcPct val="120000"/>
              </a:lnSpc>
            </a:pPr>
            <a:r>
              <a:rPr lang="en-GB" sz="1600" dirty="0" smtClean="0">
                <a:solidFill>
                  <a:schemeClr val="bg2">
                    <a:lumMod val="75000"/>
                  </a:schemeClr>
                </a:solidFill>
                <a:latin typeface="Verdana" pitchFamily="34" charset="0"/>
              </a:rPr>
              <a:t>Medical Service</a:t>
            </a:r>
            <a:endParaRPr lang="en-US" sz="1600" dirty="0">
              <a:solidFill>
                <a:schemeClr val="bg2">
                  <a:lumMod val="75000"/>
                </a:schemeClr>
              </a:solidFill>
              <a:latin typeface="Verdana" pitchFamily="34" charset="0"/>
            </a:endParaRPr>
          </a:p>
          <a:p>
            <a:pPr eaLnBrk="1" hangingPunct="1">
              <a:lnSpc>
                <a:spcPct val="120000"/>
              </a:lnSpc>
            </a:pPr>
            <a:endParaRPr lang="en-GB" sz="1600" dirty="0">
              <a:solidFill>
                <a:schemeClr val="bg2">
                  <a:lumMod val="75000"/>
                </a:schemeClr>
              </a:solidFill>
              <a:latin typeface="Verdana" pitchFamily="34" charset="0"/>
            </a:endParaRPr>
          </a:p>
          <a:p>
            <a:pPr lvl="0" eaLnBrk="1" hangingPunct="1">
              <a:lnSpc>
                <a:spcPct val="120000"/>
              </a:lnSpc>
            </a:pPr>
            <a:r>
              <a:rPr lang="en-US" sz="1600" dirty="0" smtClean="0">
                <a:solidFill>
                  <a:schemeClr val="bg2">
                    <a:lumMod val="75000"/>
                  </a:schemeClr>
                </a:solidFill>
                <a:latin typeface="Verdana" pitchFamily="34" charset="0"/>
              </a:rPr>
              <a:t>Courses </a:t>
            </a:r>
            <a:r>
              <a:rPr lang="en-US" sz="1600" dirty="0">
                <a:solidFill>
                  <a:schemeClr val="bg2">
                    <a:lumMod val="75000"/>
                  </a:schemeClr>
                </a:solidFill>
                <a:latin typeface="Verdana" pitchFamily="34" charset="0"/>
              </a:rPr>
              <a:t>&amp; </a:t>
            </a:r>
            <a:r>
              <a:rPr lang="en-US" sz="1600" dirty="0" smtClean="0">
                <a:solidFill>
                  <a:schemeClr val="bg2">
                    <a:lumMod val="75000"/>
                  </a:schemeClr>
                </a:solidFill>
                <a:latin typeface="Verdana" pitchFamily="34" charset="0"/>
              </a:rPr>
              <a:t>Training</a:t>
            </a:r>
          </a:p>
          <a:p>
            <a:pPr lvl="0" eaLnBrk="1" hangingPunct="1">
              <a:lnSpc>
                <a:spcPct val="120000"/>
              </a:lnSpc>
            </a:pPr>
            <a:endParaRPr lang="en-GB" sz="1600" dirty="0">
              <a:solidFill>
                <a:schemeClr val="bg2">
                  <a:lumMod val="75000"/>
                </a:schemeClr>
              </a:solidFill>
              <a:latin typeface="Verdana" pitchFamily="34" charset="0"/>
            </a:endParaRPr>
          </a:p>
          <a:p>
            <a:pPr eaLnBrk="1" hangingPunct="1">
              <a:lnSpc>
                <a:spcPct val="120000"/>
              </a:lnSpc>
            </a:pPr>
            <a:r>
              <a:rPr lang="en-US" sz="1600" dirty="0">
                <a:solidFill>
                  <a:schemeClr val="bg2">
                    <a:lumMod val="75000"/>
                  </a:schemeClr>
                </a:solidFill>
                <a:latin typeface="Verdana" pitchFamily="34" charset="0"/>
              </a:rPr>
              <a:t>Public </a:t>
            </a:r>
            <a:r>
              <a:rPr lang="en-US" sz="1600" dirty="0" smtClean="0">
                <a:solidFill>
                  <a:schemeClr val="bg2">
                    <a:lumMod val="75000"/>
                  </a:schemeClr>
                </a:solidFill>
                <a:latin typeface="Verdana" pitchFamily="34" charset="0"/>
              </a:rPr>
              <a:t>Service</a:t>
            </a:r>
            <a:endParaRPr lang="en-US" sz="1600" dirty="0">
              <a:solidFill>
                <a:schemeClr val="bg2">
                  <a:lumMod val="75000"/>
                </a:schemeClr>
              </a:solidFill>
              <a:latin typeface="Verdana" pitchFamily="34" charset="0"/>
            </a:endParaRPr>
          </a:p>
          <a:p>
            <a:pPr eaLnBrk="1" hangingPunct="1">
              <a:lnSpc>
                <a:spcPct val="120000"/>
              </a:lnSpc>
            </a:pPr>
            <a:endParaRPr lang="en-US" sz="1600" dirty="0">
              <a:solidFill>
                <a:schemeClr val="bg2">
                  <a:lumMod val="75000"/>
                </a:schemeClr>
              </a:solidFill>
              <a:latin typeface="Verdana" pitchFamily="34" charset="0"/>
            </a:endParaRPr>
          </a:p>
          <a:p>
            <a:pPr lvl="0" eaLnBrk="1" hangingPunct="1">
              <a:lnSpc>
                <a:spcPct val="120000"/>
              </a:lnSpc>
            </a:pPr>
            <a:r>
              <a:rPr lang="en-US" sz="1600" dirty="0" smtClean="0">
                <a:solidFill>
                  <a:schemeClr val="bg2">
                    <a:lumMod val="75000"/>
                  </a:schemeClr>
                </a:solidFill>
                <a:latin typeface="Verdana" pitchFamily="34" charset="0"/>
              </a:rPr>
              <a:t>Wish Board</a:t>
            </a:r>
            <a:endParaRPr lang="en-US" sz="1600" dirty="0">
              <a:solidFill>
                <a:schemeClr val="bg2">
                  <a:lumMod val="75000"/>
                </a:schemeClr>
              </a:solidFill>
              <a:latin typeface="Verdana" pitchFamily="34" charset="0"/>
            </a:endParaRPr>
          </a:p>
        </p:txBody>
      </p:sp>
      <p:sp>
        <p:nvSpPr>
          <p:cNvPr id="19463" name="Rectangle 40"/>
          <p:cNvSpPr/>
          <p:nvPr/>
        </p:nvSpPr>
        <p:spPr>
          <a:xfrm>
            <a:off x="5457825" y="6276945"/>
            <a:ext cx="3686175" cy="40011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r"/>
            <a:r>
              <a:rPr sz="2000" b="1" i="1" dirty="0" smtClean="0">
                <a:solidFill>
                  <a:srgbClr val="FFC000"/>
                </a:solidFill>
                <a:latin typeface="Verdana" pitchFamily="34" charset="0"/>
              </a:rPr>
              <a:t>           And </a:t>
            </a:r>
            <a:r>
              <a:rPr sz="2000" b="1" i="1" dirty="0">
                <a:solidFill>
                  <a:srgbClr val="FFC000"/>
                </a:solidFill>
                <a:latin typeface="Verdana" pitchFamily="34" charset="0"/>
              </a:rPr>
              <a:t>Much More…</a:t>
            </a:r>
            <a:endParaRPr sz="2000" i="1" dirty="0">
              <a:solidFill>
                <a:srgbClr val="FFC000"/>
              </a:solidFill>
              <a:latin typeface="Verdana" pitchFamily="34" charset="0"/>
            </a:endParaRPr>
          </a:p>
        </p:txBody>
      </p:sp>
      <p:sp>
        <p:nvSpPr>
          <p:cNvPr id="6" name="Rectangle 4"/>
          <p:cNvSpPr/>
          <p:nvPr/>
        </p:nvSpPr>
        <p:spPr>
          <a:xfrm>
            <a:off x="0" y="152400"/>
            <a:ext cx="9144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GB" sz="2400" b="1" i="1" u="sng" dirty="0" smtClean="0">
                <a:solidFill>
                  <a:srgbClr val="C00000"/>
                </a:solidFill>
                <a:effectLst>
                  <a:outerShdw blurRad="38100" dist="38100" dir="2700000" algn="tl">
                    <a:srgbClr val="000000">
                      <a:alpha val="43137"/>
                    </a:srgbClr>
                  </a:outerShdw>
                </a:effectLst>
                <a:latin typeface="Verdana" pitchFamily="34" charset="0"/>
              </a:rPr>
              <a:t>Products And Services</a:t>
            </a:r>
            <a:endParaRPr sz="2400" b="1" i="1" u="sng" dirty="0">
              <a:solidFill>
                <a:srgbClr val="C00000"/>
              </a:solidFill>
              <a:effectLst>
                <a:outerShdw blurRad="38100" dist="38100" dir="2700000" algn="tl">
                  <a:srgbClr val="000000">
                    <a:alpha val="43137"/>
                  </a:srgbClr>
                </a:outerShdw>
              </a:effectLst>
              <a:latin typeface="Verdana"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9474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 calcmode="lin" valueType="num">
                                      <p:cBhvr additive="base">
                                        <p:cTn id="13"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anim calcmode="lin" valueType="num">
                                      <p:cBhvr additive="base">
                                        <p:cTn id="19" dur="500" fill="hold"/>
                                        <p:tgtEl>
                                          <p:spTgt spid="19460">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460">
                                            <p:txEl>
                                              <p:pRg st="6" end="6"/>
                                            </p:txEl>
                                          </p:spTgt>
                                        </p:tgtEl>
                                        <p:attrNameLst>
                                          <p:attrName>style.visibility</p:attrName>
                                        </p:attrNameLst>
                                      </p:cBhvr>
                                      <p:to>
                                        <p:strVal val="visible"/>
                                      </p:to>
                                    </p:set>
                                    <p:anim calcmode="lin" valueType="num">
                                      <p:cBhvr additive="base">
                                        <p:cTn id="25" dur="500" fill="hold"/>
                                        <p:tgtEl>
                                          <p:spTgt spid="19460">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460">
                                            <p:txEl>
                                              <p:pRg st="8" end="8"/>
                                            </p:txEl>
                                          </p:spTgt>
                                        </p:tgtEl>
                                        <p:attrNameLst>
                                          <p:attrName>style.visibility</p:attrName>
                                        </p:attrNameLst>
                                      </p:cBhvr>
                                      <p:to>
                                        <p:strVal val="visible"/>
                                      </p:to>
                                    </p:set>
                                    <p:anim calcmode="lin" valueType="num">
                                      <p:cBhvr additive="base">
                                        <p:cTn id="31" dur="500" fill="hold"/>
                                        <p:tgtEl>
                                          <p:spTgt spid="19460">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6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9460">
                                            <p:txEl>
                                              <p:pRg st="10" end="10"/>
                                            </p:txEl>
                                          </p:spTgt>
                                        </p:tgtEl>
                                        <p:attrNameLst>
                                          <p:attrName>style.visibility</p:attrName>
                                        </p:attrNameLst>
                                      </p:cBhvr>
                                      <p:to>
                                        <p:strVal val="visible"/>
                                      </p:to>
                                    </p:set>
                                    <p:anim calcmode="lin" valueType="num">
                                      <p:cBhvr additive="base">
                                        <p:cTn id="37" dur="500" fill="hold"/>
                                        <p:tgtEl>
                                          <p:spTgt spid="19460">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6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460">
                                            <p:txEl>
                                              <p:pRg st="12" end="12"/>
                                            </p:txEl>
                                          </p:spTgt>
                                        </p:tgtEl>
                                        <p:attrNameLst>
                                          <p:attrName>style.visibility</p:attrName>
                                        </p:attrNameLst>
                                      </p:cBhvr>
                                      <p:to>
                                        <p:strVal val="visible"/>
                                      </p:to>
                                    </p:set>
                                    <p:anim calcmode="lin" valueType="num">
                                      <p:cBhvr additive="base">
                                        <p:cTn id="43" dur="500" fill="hold"/>
                                        <p:tgtEl>
                                          <p:spTgt spid="19460">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46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9460">
                                            <p:txEl>
                                              <p:pRg st="14" end="14"/>
                                            </p:txEl>
                                          </p:spTgt>
                                        </p:tgtEl>
                                        <p:attrNameLst>
                                          <p:attrName>style.visibility</p:attrName>
                                        </p:attrNameLst>
                                      </p:cBhvr>
                                      <p:to>
                                        <p:strVal val="visible"/>
                                      </p:to>
                                    </p:set>
                                    <p:anim calcmode="lin" valueType="num">
                                      <p:cBhvr additive="base">
                                        <p:cTn id="49" dur="500" fill="hold"/>
                                        <p:tgtEl>
                                          <p:spTgt spid="19460">
                                            <p:txEl>
                                              <p:pRg st="14" end="1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460">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9460">
                                            <p:txEl>
                                              <p:pRg st="16" end="16"/>
                                            </p:txEl>
                                          </p:spTgt>
                                        </p:tgtEl>
                                        <p:attrNameLst>
                                          <p:attrName>style.visibility</p:attrName>
                                        </p:attrNameLst>
                                      </p:cBhvr>
                                      <p:to>
                                        <p:strVal val="visible"/>
                                      </p:to>
                                    </p:set>
                                    <p:anim calcmode="lin" valueType="num">
                                      <p:cBhvr additive="base">
                                        <p:cTn id="55" dur="500" fill="hold"/>
                                        <p:tgtEl>
                                          <p:spTgt spid="19460">
                                            <p:txEl>
                                              <p:pRg st="16" end="1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460">
                                            <p:txEl>
                                              <p:pRg st="16" end="16"/>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9463"/>
                                        </p:tgtEl>
                                        <p:attrNameLst>
                                          <p:attrName>style.visibility</p:attrName>
                                        </p:attrNameLst>
                                      </p:cBhvr>
                                      <p:to>
                                        <p:strVal val="visible"/>
                                      </p:to>
                                    </p:set>
                                    <p:animEffect transition="in" filter="fade">
                                      <p:cBhvr>
                                        <p:cTn id="60"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152400" y="76200"/>
            <a:ext cx="91440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u="sng" dirty="0" smtClean="0">
                <a:solidFill>
                  <a:srgbClr val="C00000"/>
                </a:solidFill>
                <a:latin typeface="Verdana" pitchFamily="34" charset="0"/>
              </a:rPr>
              <a:t>LIBRARY</a:t>
            </a:r>
            <a:endParaRPr sz="2400" b="1" u="sng" dirty="0">
              <a:solidFill>
                <a:srgbClr val="C00000"/>
              </a:solidFill>
              <a:latin typeface="Verdana" pitchFamily="34" charset="0"/>
            </a:endParaRPr>
          </a:p>
        </p:txBody>
      </p:sp>
      <p:sp>
        <p:nvSpPr>
          <p:cNvPr id="2" name="Rectangle 1"/>
          <p:cNvSpPr/>
          <p:nvPr/>
        </p:nvSpPr>
        <p:spPr>
          <a:xfrm>
            <a:off x="5638800" y="1600200"/>
            <a:ext cx="3352800" cy="2554545"/>
          </a:xfrm>
          <a:prstGeom prst="rect">
            <a:avLst/>
          </a:prstGeom>
        </p:spPr>
        <p:txBody>
          <a:bodyPr wrap="square">
            <a:spAutoFit/>
          </a:bodyPr>
          <a:lstStyle/>
          <a:p>
            <a:pPr lvl="0" algn="ctr"/>
            <a:r>
              <a:rPr lang="en-US" sz="2000" spc="50" dirty="0">
                <a:ln w="0"/>
                <a:solidFill>
                  <a:schemeClr val="bg2"/>
                </a:solidFill>
                <a:effectLst>
                  <a:innerShdw blurRad="63500" dist="50800" dir="13500000">
                    <a:srgbClr val="000000">
                      <a:alpha val="50000"/>
                    </a:srgbClr>
                  </a:innerShdw>
                </a:effectLst>
                <a:latin typeface="inherit"/>
              </a:rPr>
              <a:t>You will become </a:t>
            </a:r>
            <a:r>
              <a:rPr lang="en-US" sz="2000" spc="50" dirty="0" smtClean="0">
                <a:ln w="0"/>
                <a:solidFill>
                  <a:schemeClr val="bg2"/>
                </a:solidFill>
                <a:effectLst>
                  <a:innerShdw blurRad="63500" dist="50800" dir="13500000">
                    <a:srgbClr val="000000">
                      <a:alpha val="50000"/>
                    </a:srgbClr>
                  </a:innerShdw>
                </a:effectLst>
                <a:latin typeface="inherit"/>
              </a:rPr>
              <a:t>a Lifetime </a:t>
            </a:r>
            <a:r>
              <a:rPr lang="en-US" sz="2000" spc="50" dirty="0">
                <a:ln w="0"/>
                <a:solidFill>
                  <a:schemeClr val="bg2"/>
                </a:solidFill>
                <a:effectLst>
                  <a:innerShdw blurRad="63500" dist="50800" dir="13500000">
                    <a:srgbClr val="000000">
                      <a:alpha val="50000"/>
                    </a:srgbClr>
                  </a:innerShdw>
                </a:effectLst>
                <a:latin typeface="inherit"/>
              </a:rPr>
              <a:t>Member </a:t>
            </a:r>
            <a:r>
              <a:rPr lang="en-US" sz="2000" spc="50" dirty="0" smtClean="0">
                <a:ln w="0"/>
                <a:solidFill>
                  <a:schemeClr val="bg2"/>
                </a:solidFill>
                <a:effectLst>
                  <a:innerShdw blurRad="63500" dist="50800" dir="13500000">
                    <a:srgbClr val="000000">
                      <a:alpha val="50000"/>
                    </a:srgbClr>
                  </a:innerShdw>
                </a:effectLst>
                <a:latin typeface="inherit"/>
              </a:rPr>
              <a:t>of </a:t>
            </a:r>
            <a:r>
              <a:rPr lang="en-US" sz="2000" spc="50" dirty="0" err="1" smtClean="0">
                <a:ln w="0"/>
                <a:solidFill>
                  <a:schemeClr val="bg2"/>
                </a:solidFill>
                <a:effectLst>
                  <a:innerShdw blurRad="63500" dist="50800" dir="13500000">
                    <a:srgbClr val="000000">
                      <a:alpha val="50000"/>
                    </a:srgbClr>
                  </a:innerShdw>
                </a:effectLst>
                <a:latin typeface="inherit"/>
              </a:rPr>
              <a:t>BanSis</a:t>
            </a:r>
            <a:r>
              <a:rPr lang="en-US" sz="2000" spc="50" dirty="0" smtClean="0">
                <a:ln w="0"/>
                <a:solidFill>
                  <a:schemeClr val="bg2"/>
                </a:solidFill>
                <a:effectLst>
                  <a:innerShdw blurRad="63500" dist="50800" dir="13500000">
                    <a:srgbClr val="000000">
                      <a:alpha val="50000"/>
                    </a:srgbClr>
                  </a:innerShdw>
                </a:effectLst>
                <a:latin typeface="inherit"/>
              </a:rPr>
              <a:t> Library upon </a:t>
            </a:r>
            <a:r>
              <a:rPr lang="en-US" sz="2000" spc="50" dirty="0">
                <a:ln w="0"/>
                <a:solidFill>
                  <a:schemeClr val="bg2"/>
                </a:solidFill>
                <a:effectLst>
                  <a:innerShdw blurRad="63500" dist="50800" dir="13500000">
                    <a:srgbClr val="000000">
                      <a:alpha val="50000"/>
                    </a:srgbClr>
                  </a:innerShdw>
                </a:effectLst>
                <a:latin typeface="inherit"/>
              </a:rPr>
              <a:t>acceptance of </a:t>
            </a:r>
            <a:r>
              <a:rPr lang="en-US" sz="2000" b="1" spc="50" dirty="0">
                <a:ln w="0"/>
                <a:solidFill>
                  <a:schemeClr val="bg2"/>
                </a:solidFill>
                <a:effectLst>
                  <a:innerShdw blurRad="63500" dist="50800" dir="13500000">
                    <a:srgbClr val="000000">
                      <a:alpha val="50000"/>
                    </a:srgbClr>
                  </a:innerShdw>
                </a:effectLst>
                <a:latin typeface="inherit"/>
              </a:rPr>
              <a:t>M</a:t>
            </a:r>
            <a:r>
              <a:rPr lang="en-US" sz="2000" b="1" spc="50" dirty="0" smtClean="0">
                <a:ln w="0"/>
                <a:solidFill>
                  <a:schemeClr val="bg2"/>
                </a:solidFill>
                <a:effectLst>
                  <a:innerShdw blurRad="63500" dist="50800" dir="13500000">
                    <a:srgbClr val="000000">
                      <a:alpha val="50000"/>
                    </a:srgbClr>
                  </a:innerShdw>
                </a:effectLst>
                <a:latin typeface="inherit"/>
              </a:rPr>
              <a:t>embership</a:t>
            </a:r>
            <a:r>
              <a:rPr lang="en-US" sz="2000" spc="50" dirty="0">
                <a:ln w="0"/>
                <a:solidFill>
                  <a:schemeClr val="bg2"/>
                </a:solidFill>
                <a:effectLst>
                  <a:innerShdw blurRad="63500" dist="50800" dir="13500000">
                    <a:srgbClr val="000000">
                      <a:alpha val="50000"/>
                    </a:srgbClr>
                  </a:innerShdw>
                </a:effectLst>
                <a:latin typeface="inherit"/>
              </a:rPr>
              <a:t>. You can collect and read any book from our </a:t>
            </a:r>
            <a:r>
              <a:rPr lang="en-US" sz="2000" b="1" spc="50" dirty="0" smtClean="0">
                <a:ln w="0"/>
                <a:solidFill>
                  <a:schemeClr val="bg2"/>
                </a:solidFill>
                <a:effectLst>
                  <a:innerShdw blurRad="63500" dist="50800" dir="13500000">
                    <a:srgbClr val="000000">
                      <a:alpha val="50000"/>
                    </a:srgbClr>
                  </a:innerShdw>
                </a:effectLst>
                <a:latin typeface="inherit"/>
              </a:rPr>
              <a:t>offline and </a:t>
            </a:r>
            <a:r>
              <a:rPr lang="en-US" sz="2000" b="1" spc="50" dirty="0">
                <a:ln w="0"/>
                <a:solidFill>
                  <a:schemeClr val="bg2"/>
                </a:solidFill>
                <a:effectLst>
                  <a:innerShdw blurRad="63500" dist="50800" dir="13500000">
                    <a:srgbClr val="000000">
                      <a:alpha val="50000"/>
                    </a:srgbClr>
                  </a:innerShdw>
                </a:effectLst>
                <a:latin typeface="inherit"/>
              </a:rPr>
              <a:t>online.</a:t>
            </a:r>
            <a:r>
              <a:rPr lang="en-US" sz="600" b="1" spc="50" dirty="0">
                <a:ln w="0"/>
                <a:solidFill>
                  <a:schemeClr val="bg2"/>
                </a:solidFill>
                <a:effectLst>
                  <a:innerShdw blurRad="63500" dist="50800" dir="13500000">
                    <a:srgbClr val="000000">
                      <a:alpha val="50000"/>
                    </a:srgbClr>
                  </a:innerShdw>
                </a:effectLst>
              </a:rPr>
              <a:t> </a:t>
            </a:r>
            <a:endParaRPr lang="en-US" sz="1800" b="1" spc="50" dirty="0">
              <a:ln w="0"/>
              <a:solidFill>
                <a:schemeClr val="bg2"/>
              </a:solidFill>
              <a:effectLst>
                <a:innerShdw blurRad="63500" dist="50800" dir="13500000">
                  <a:srgbClr val="000000">
                    <a:alpha val="50000"/>
                  </a:srgbClr>
                </a:innerShdw>
              </a:effectLst>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76638">
            <a:off x="512972" y="888335"/>
            <a:ext cx="4354286" cy="2447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 y="2819400"/>
            <a:ext cx="4114800" cy="25995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08604">
            <a:off x="340104" y="3479745"/>
            <a:ext cx="4457844" cy="25620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Rectangle 4"/>
          <p:cNvSpPr/>
          <p:nvPr/>
        </p:nvSpPr>
        <p:spPr>
          <a:xfrm>
            <a:off x="6705600" y="5055072"/>
            <a:ext cx="2057400" cy="1421928"/>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2400" b="1" dirty="0" smtClean="0">
                <a:solidFill>
                  <a:srgbClr val="FFC000"/>
                </a:solidFill>
                <a:latin typeface="Verdana" pitchFamily="34" charset="0"/>
              </a:rPr>
              <a:t>Online</a:t>
            </a:r>
          </a:p>
          <a:p>
            <a:pPr marL="0" lvl="0" indent="0" eaLnBrk="1" hangingPunct="1">
              <a:lnSpc>
                <a:spcPct val="120000"/>
              </a:lnSpc>
            </a:pPr>
            <a:endParaRPr lang="en-US" sz="2400" b="1" dirty="0" smtClean="0">
              <a:solidFill>
                <a:srgbClr val="FFC000"/>
              </a:solidFill>
              <a:latin typeface="Verdana" pitchFamily="34" charset="0"/>
            </a:endParaRPr>
          </a:p>
          <a:p>
            <a:pPr marL="0" lvl="0" indent="0" eaLnBrk="1" hangingPunct="1">
              <a:lnSpc>
                <a:spcPct val="120000"/>
              </a:lnSpc>
            </a:pPr>
            <a:r>
              <a:rPr lang="en-US" sz="2400" b="1" dirty="0" smtClean="0">
                <a:solidFill>
                  <a:srgbClr val="FFC000"/>
                </a:solidFill>
                <a:latin typeface="Verdana" pitchFamily="34" charset="0"/>
              </a:rPr>
              <a:t>Offline</a:t>
            </a:r>
            <a:endParaRPr sz="2400" b="1" dirty="0">
              <a:solidFill>
                <a:srgbClr val="FFC000"/>
              </a:solidFill>
              <a:latin typeface="Verdana"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1187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76200" y="76200"/>
            <a:ext cx="91440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u="sng" dirty="0" smtClean="0">
                <a:solidFill>
                  <a:srgbClr val="C00000"/>
                </a:solidFill>
                <a:latin typeface="Verdana" pitchFamily="34" charset="0"/>
              </a:rPr>
              <a:t>PRODUCTS</a:t>
            </a:r>
            <a:endParaRPr sz="2400" b="1" u="sng" dirty="0">
              <a:solidFill>
                <a:srgbClr val="C00000"/>
              </a:solidFill>
              <a:latin typeface="Verdana" pitchFamily="34" charset="0"/>
            </a:endParaRPr>
          </a:p>
        </p:txBody>
      </p:sp>
      <p:sp>
        <p:nvSpPr>
          <p:cNvPr id="6" name="Rectangle 5"/>
          <p:cNvSpPr/>
          <p:nvPr/>
        </p:nvSpPr>
        <p:spPr>
          <a:xfrm>
            <a:off x="0" y="587514"/>
            <a:ext cx="8001000" cy="707886"/>
          </a:xfrm>
          <a:prstGeom prst="rect">
            <a:avLst/>
          </a:prstGeom>
        </p:spPr>
        <p:txBody>
          <a:bodyPr wrap="square">
            <a:spAutoFit/>
          </a:bodyPr>
          <a:lstStyle/>
          <a:p>
            <a:pPr lvl="0" algn="ctr"/>
            <a:r>
              <a:rPr lang="en-US" sz="2000" dirty="0">
                <a:solidFill>
                  <a:srgbClr val="FFC000"/>
                </a:solidFill>
                <a:latin typeface="inherit"/>
              </a:rPr>
              <a:t>You will immediately get profit share (commission) from all products purchased.</a:t>
            </a:r>
            <a:r>
              <a:rPr lang="en-US" sz="600" dirty="0">
                <a:solidFill>
                  <a:srgbClr val="FFC000"/>
                </a:solidFill>
              </a:rPr>
              <a:t> </a:t>
            </a:r>
            <a:endParaRPr lang="en-US" sz="1800" dirty="0">
              <a:solidFill>
                <a:srgbClr val="FFC000"/>
              </a:solidFill>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31" y="4724400"/>
            <a:ext cx="2619375" cy="1781175"/>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3046067"/>
            <a:ext cx="2695575" cy="1419225"/>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850" y="4957512"/>
            <a:ext cx="2628900" cy="1743075"/>
          </a:xfrm>
          <a:prstGeom prst="ellipse">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12895"/>
            <a:ext cx="3962400" cy="2064702"/>
          </a:xfrm>
          <a:prstGeom prst="ellipse">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2978" y="2145972"/>
            <a:ext cx="3028950" cy="1666875"/>
          </a:xfrm>
          <a:prstGeom prst="ellipse">
            <a:avLst/>
          </a:prstGeom>
          <a:ln>
            <a:noFill/>
          </a:ln>
          <a:effectLst>
            <a:softEdge rad="112500"/>
          </a:effectLst>
        </p:spPr>
      </p:pic>
      <p:sp>
        <p:nvSpPr>
          <p:cNvPr id="10" name="Rectangle 4"/>
          <p:cNvSpPr/>
          <p:nvPr/>
        </p:nvSpPr>
        <p:spPr>
          <a:xfrm>
            <a:off x="5992686" y="1867150"/>
            <a:ext cx="3227514" cy="1569660"/>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b="1" i="1" dirty="0" smtClean="0">
                <a:effectLst>
                  <a:outerShdw blurRad="38100" dist="38100" dir="2700000" algn="tl">
                    <a:srgbClr val="000000">
                      <a:alpha val="43137"/>
                    </a:srgbClr>
                  </a:outerShdw>
                </a:effectLst>
                <a:latin typeface="Verdana" pitchFamily="34" charset="0"/>
              </a:rPr>
              <a:t>Cosmetic Item</a:t>
            </a:r>
          </a:p>
          <a:p>
            <a:pPr marL="0" lvl="0" indent="0" eaLnBrk="1" hangingPunct="1">
              <a:lnSpc>
                <a:spcPct val="120000"/>
              </a:lnSpc>
            </a:pPr>
            <a:endParaRPr lang="en-US" sz="1600" b="1" i="1" dirty="0">
              <a:effectLst>
                <a:outerShdw blurRad="38100" dist="38100" dir="2700000" algn="tl">
                  <a:srgbClr val="000000">
                    <a:alpha val="43137"/>
                  </a:srgbClr>
                </a:outerShdw>
              </a:effectLst>
              <a:latin typeface="Verdana" pitchFamily="34" charset="0"/>
            </a:endParaRPr>
          </a:p>
          <a:p>
            <a:pPr marL="0" lvl="0" indent="0" eaLnBrk="1" hangingPunct="1">
              <a:lnSpc>
                <a:spcPct val="120000"/>
              </a:lnSpc>
            </a:pPr>
            <a:r>
              <a:rPr lang="en-US" sz="1600" b="1" i="1" dirty="0" smtClean="0">
                <a:effectLst>
                  <a:outerShdw blurRad="38100" dist="38100" dir="2700000" algn="tl">
                    <a:srgbClr val="000000">
                      <a:alpha val="43137"/>
                    </a:srgbClr>
                  </a:outerShdw>
                </a:effectLst>
                <a:latin typeface="Verdana" pitchFamily="34" charset="0"/>
              </a:rPr>
              <a:t>Food </a:t>
            </a:r>
            <a:r>
              <a:rPr lang="en-US" sz="1600" b="1" i="1" dirty="0" err="1" smtClean="0">
                <a:effectLst>
                  <a:outerShdw blurRad="38100" dist="38100" dir="2700000" algn="tl">
                    <a:srgbClr val="000000">
                      <a:alpha val="43137"/>
                    </a:srgbClr>
                  </a:outerShdw>
                </a:effectLst>
                <a:latin typeface="Verdana" pitchFamily="34" charset="0"/>
              </a:rPr>
              <a:t>supliment</a:t>
            </a:r>
            <a:endParaRPr lang="en-US" sz="1600" b="1" i="1" dirty="0" smtClean="0">
              <a:effectLst>
                <a:outerShdw blurRad="38100" dist="38100" dir="2700000" algn="tl">
                  <a:srgbClr val="000000">
                    <a:alpha val="43137"/>
                  </a:srgbClr>
                </a:outerShdw>
              </a:effectLst>
              <a:latin typeface="Verdana" pitchFamily="34" charset="0"/>
            </a:endParaRPr>
          </a:p>
          <a:p>
            <a:pPr marL="0" lvl="0" indent="0" eaLnBrk="1" hangingPunct="1">
              <a:lnSpc>
                <a:spcPct val="120000"/>
              </a:lnSpc>
            </a:pPr>
            <a:endParaRPr lang="en-US" sz="1600" b="1" i="1" dirty="0">
              <a:effectLst>
                <a:outerShdw blurRad="38100" dist="38100" dir="2700000" algn="tl">
                  <a:srgbClr val="000000">
                    <a:alpha val="43137"/>
                  </a:srgbClr>
                </a:outerShdw>
              </a:effectLst>
              <a:latin typeface="Verdana" pitchFamily="34" charset="0"/>
            </a:endParaRPr>
          </a:p>
          <a:p>
            <a:pPr marL="0" lvl="0" indent="0" eaLnBrk="1" hangingPunct="1">
              <a:lnSpc>
                <a:spcPct val="120000"/>
              </a:lnSpc>
            </a:pPr>
            <a:endParaRPr sz="1600" b="1" i="1" dirty="0">
              <a:effectLst>
                <a:outerShdw blurRad="38100" dist="38100" dir="2700000" algn="tl">
                  <a:srgbClr val="000000">
                    <a:alpha val="43137"/>
                  </a:srgbClr>
                </a:outerShdw>
              </a:effectLst>
              <a:latin typeface="Verdana"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3493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p:nvPr/>
        </p:nvSpPr>
        <p:spPr>
          <a:xfrm>
            <a:off x="2781300" y="152400"/>
            <a:ext cx="381000" cy="82391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3</a:t>
            </a:r>
          </a:p>
        </p:txBody>
      </p:sp>
      <p:grpSp>
        <p:nvGrpSpPr>
          <p:cNvPr id="57348" name="Group 29"/>
          <p:cNvGrpSpPr/>
          <p:nvPr/>
        </p:nvGrpSpPr>
        <p:grpSpPr>
          <a:xfrm>
            <a:off x="719138" y="228600"/>
            <a:ext cx="6834187" cy="1084262"/>
            <a:chOff x="1344" y="482"/>
            <a:chExt cx="4305" cy="683"/>
          </a:xfrm>
        </p:grpSpPr>
        <p:sp>
          <p:nvSpPr>
            <p:cNvPr id="57351" name="Rectangle 23"/>
            <p:cNvSpPr/>
            <p:nvPr/>
          </p:nvSpPr>
          <p:spPr>
            <a:xfrm>
              <a:off x="1820" y="754"/>
              <a:ext cx="3829" cy="33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800" b="1" dirty="0">
                  <a:solidFill>
                    <a:srgbClr val="21428E"/>
                  </a:solidFill>
                  <a:latin typeface="Verdana" pitchFamily="34" charset="0"/>
                </a:rPr>
                <a:t>P</a:t>
              </a:r>
              <a:r>
                <a:rPr sz="2800" b="1" dirty="0" smtClean="0">
                  <a:solidFill>
                    <a:srgbClr val="21428E"/>
                  </a:solidFill>
                  <a:latin typeface="Verdana" pitchFamily="34" charset="0"/>
                </a:rPr>
                <a:t>roducts Sales Profit Share</a:t>
              </a:r>
              <a:endParaRPr sz="2800" b="1" dirty="0">
                <a:solidFill>
                  <a:srgbClr val="21428E"/>
                </a:solidFill>
                <a:latin typeface="Verdana" pitchFamily="34" charset="0"/>
              </a:endParaRPr>
            </a:p>
          </p:txBody>
        </p:sp>
        <p:sp>
          <p:nvSpPr>
            <p:cNvPr id="57352" name="Oval 24"/>
            <p:cNvSpPr/>
            <p:nvPr/>
          </p:nvSpPr>
          <p:spPr>
            <a:xfrm>
              <a:off x="1680" y="550"/>
              <a:ext cx="240" cy="24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57353" name="Oval 25"/>
            <p:cNvSpPr/>
            <p:nvPr/>
          </p:nvSpPr>
          <p:spPr>
            <a:xfrm>
              <a:off x="1344" y="637"/>
              <a:ext cx="480" cy="48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57354" name="Text Box 26"/>
            <p:cNvSpPr/>
            <p:nvPr/>
          </p:nvSpPr>
          <p:spPr>
            <a:xfrm>
              <a:off x="1392" y="482"/>
              <a:ext cx="384" cy="519"/>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3</a:t>
              </a:r>
            </a:p>
          </p:txBody>
        </p:sp>
        <p:sp>
          <p:nvSpPr>
            <p:cNvPr id="57355" name="Oval 27"/>
            <p:cNvSpPr/>
            <p:nvPr/>
          </p:nvSpPr>
          <p:spPr>
            <a:xfrm>
              <a:off x="1632" y="1021"/>
              <a:ext cx="144" cy="144"/>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grpSp>
      <p:sp>
        <p:nvSpPr>
          <p:cNvPr id="57350" name="Rectangle 17"/>
          <p:cNvSpPr/>
          <p:nvPr/>
        </p:nvSpPr>
        <p:spPr>
          <a:xfrm>
            <a:off x="250824" y="1447800"/>
            <a:ext cx="8893176" cy="307777"/>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GB" altLang="en-US" dirty="0" smtClean="0">
                <a:solidFill>
                  <a:schemeClr val="bg2"/>
                </a:solidFill>
                <a:latin typeface="Verdana" pitchFamily="34" charset="0"/>
              </a:rPr>
              <a:t>The </a:t>
            </a:r>
            <a:r>
              <a:rPr lang="en-GB" altLang="en-US" dirty="0">
                <a:solidFill>
                  <a:schemeClr val="bg2"/>
                </a:solidFill>
                <a:latin typeface="Verdana" pitchFamily="34" charset="0"/>
              </a:rPr>
              <a:t>profit of each product </a:t>
            </a:r>
            <a:r>
              <a:rPr lang="en-GB" altLang="en-US" dirty="0" smtClean="0">
                <a:solidFill>
                  <a:schemeClr val="bg2"/>
                </a:solidFill>
                <a:latin typeface="Verdana" pitchFamily="34" charset="0"/>
              </a:rPr>
              <a:t>sale 30% </a:t>
            </a:r>
            <a:r>
              <a:rPr lang="en-GB" altLang="en-US" dirty="0">
                <a:solidFill>
                  <a:schemeClr val="bg2"/>
                </a:solidFill>
                <a:latin typeface="Verdana" pitchFamily="34" charset="0"/>
              </a:rPr>
              <a:t>is paid to the sponsor and 20% is paid to the reference.</a:t>
            </a:r>
            <a:endParaRPr lang="en-IN" altLang="en-US" dirty="0">
              <a:solidFill>
                <a:schemeClr val="bg2"/>
              </a:solidFill>
              <a:latin typeface="Verdana" pitchFamily="34" charset="0"/>
            </a:endParaRPr>
          </a:p>
        </p:txBody>
      </p:sp>
      <p:sp>
        <p:nvSpPr>
          <p:cNvPr id="12" name="Text Box 3"/>
          <p:cNvSpPr/>
          <p:nvPr/>
        </p:nvSpPr>
        <p:spPr>
          <a:xfrm>
            <a:off x="76200" y="5016246"/>
            <a:ext cx="4191000" cy="39395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b="1" dirty="0" smtClean="0">
                <a:solidFill>
                  <a:schemeClr val="bg2"/>
                </a:solidFill>
                <a:latin typeface="Verdana" pitchFamily="34" charset="0"/>
              </a:rPr>
              <a:t>Profit 100% </a:t>
            </a:r>
            <a:r>
              <a:rPr b="1" dirty="0" smtClean="0">
                <a:solidFill>
                  <a:schemeClr val="bg2"/>
                </a:solidFill>
                <a:latin typeface="Verdana" pitchFamily="34" charset="0"/>
              </a:rPr>
              <a:t>=</a:t>
            </a:r>
            <a:endParaRPr b="1" dirty="0" smtClean="0">
              <a:solidFill>
                <a:schemeClr val="bg2"/>
              </a:solidFill>
              <a:latin typeface="Verdan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07" y="2066885"/>
            <a:ext cx="7143750" cy="2495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Text Box 3"/>
          <p:cNvSpPr/>
          <p:nvPr/>
        </p:nvSpPr>
        <p:spPr>
          <a:xfrm>
            <a:off x="4267200" y="5029200"/>
            <a:ext cx="1600200" cy="39395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b="1" dirty="0" smtClean="0">
                <a:solidFill>
                  <a:schemeClr val="bg2"/>
                </a:solidFill>
                <a:latin typeface="Verdana" pitchFamily="34" charset="0"/>
              </a:rPr>
              <a:t>+ Buyer</a:t>
            </a:r>
            <a:r>
              <a:rPr b="1" dirty="0" smtClean="0">
                <a:solidFill>
                  <a:schemeClr val="bg2"/>
                </a:solidFill>
                <a:latin typeface="Verdana" pitchFamily="34" charset="0"/>
              </a:rPr>
              <a:t> </a:t>
            </a:r>
            <a:r>
              <a:rPr b="1" dirty="0">
                <a:solidFill>
                  <a:schemeClr val="bg2"/>
                </a:solidFill>
                <a:latin typeface="Verdana" pitchFamily="34" charset="0"/>
              </a:rPr>
              <a:t>4</a:t>
            </a:r>
            <a:r>
              <a:rPr b="1" dirty="0" smtClean="0">
                <a:solidFill>
                  <a:schemeClr val="bg2"/>
                </a:solidFill>
                <a:latin typeface="Verdana" pitchFamily="34" charset="0"/>
              </a:rPr>
              <a:t>0</a:t>
            </a:r>
            <a:r>
              <a:rPr b="1" dirty="0" smtClean="0">
                <a:solidFill>
                  <a:schemeClr val="bg2"/>
                </a:solidFill>
                <a:latin typeface="Verdana" pitchFamily="34" charset="0"/>
              </a:rPr>
              <a:t>%</a:t>
            </a:r>
          </a:p>
        </p:txBody>
      </p:sp>
      <p:sp>
        <p:nvSpPr>
          <p:cNvPr id="19" name="Text Box 3"/>
          <p:cNvSpPr/>
          <p:nvPr/>
        </p:nvSpPr>
        <p:spPr>
          <a:xfrm>
            <a:off x="5715000" y="5029200"/>
            <a:ext cx="1981200" cy="39395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lnSpc>
                <a:spcPct val="140000"/>
              </a:lnSpc>
              <a:buClr>
                <a:srgbClr val="6F1D82"/>
              </a:buClr>
            </a:pPr>
            <a:r>
              <a:rPr b="1" dirty="0" smtClean="0">
                <a:solidFill>
                  <a:schemeClr val="bg2"/>
                </a:solidFill>
                <a:latin typeface="Verdana" pitchFamily="34" charset="0"/>
              </a:rPr>
              <a:t>+ Sponsor 7%</a:t>
            </a:r>
            <a:endParaRPr b="1" dirty="0" smtClean="0">
              <a:solidFill>
                <a:schemeClr val="bg2"/>
              </a:solidFill>
              <a:latin typeface="Verdana"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
        <p:nvSpPr>
          <p:cNvPr id="21" name="Text Box 3"/>
          <p:cNvSpPr/>
          <p:nvPr/>
        </p:nvSpPr>
        <p:spPr>
          <a:xfrm>
            <a:off x="7239000" y="5016246"/>
            <a:ext cx="1600200" cy="39395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r" eaLnBrk="1" hangingPunct="1">
              <a:lnSpc>
                <a:spcPct val="140000"/>
              </a:lnSpc>
              <a:buClr>
                <a:srgbClr val="6F1D82"/>
              </a:buClr>
            </a:pPr>
            <a:r>
              <a:rPr b="1" dirty="0" smtClean="0">
                <a:solidFill>
                  <a:schemeClr val="bg2"/>
                </a:solidFill>
                <a:latin typeface="Verdana" pitchFamily="34" charset="0"/>
              </a:rPr>
              <a:t>+ Refer 3%</a:t>
            </a:r>
            <a:endParaRPr b="1" dirty="0" smtClean="0">
              <a:solidFill>
                <a:schemeClr val="bg2"/>
              </a:solidFill>
              <a:latin typeface="Verdana" pitchFamily="34" charset="0"/>
            </a:endParaRPr>
          </a:p>
        </p:txBody>
      </p:sp>
      <p:sp>
        <p:nvSpPr>
          <p:cNvPr id="22" name="Text Box 3"/>
          <p:cNvSpPr/>
          <p:nvPr/>
        </p:nvSpPr>
        <p:spPr>
          <a:xfrm>
            <a:off x="1600200" y="5029200"/>
            <a:ext cx="4191000" cy="39395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b="1" dirty="0" smtClean="0">
                <a:solidFill>
                  <a:schemeClr val="bg2"/>
                </a:solidFill>
                <a:latin typeface="Verdana" pitchFamily="34" charset="0"/>
              </a:rPr>
              <a:t>Company </a:t>
            </a:r>
            <a:r>
              <a:rPr b="1" dirty="0" smtClean="0">
                <a:solidFill>
                  <a:schemeClr val="bg2"/>
                </a:solidFill>
                <a:latin typeface="Verdana" pitchFamily="34" charset="0"/>
              </a:rPr>
              <a:t>Maintains 50%</a:t>
            </a:r>
          </a:p>
        </p:txBody>
      </p:sp>
    </p:spTree>
    <p:extLst>
      <p:ext uri="{BB962C8B-B14F-4D97-AF65-F5344CB8AC3E}">
        <p14:creationId xmlns:p14="http://schemas.microsoft.com/office/powerpoint/2010/main" val="253685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4267200" y="76200"/>
            <a:ext cx="4343400" cy="457200"/>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u="sng" dirty="0" smtClean="0">
                <a:solidFill>
                  <a:srgbClr val="C00000"/>
                </a:solidFill>
                <a:latin typeface="Verdana" pitchFamily="34" charset="0"/>
              </a:rPr>
              <a:t>Products sales system</a:t>
            </a:r>
            <a:endParaRPr sz="2400" b="1" u="sng" dirty="0">
              <a:solidFill>
                <a:srgbClr val="C00000"/>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17712" cy="6858000"/>
          </a:xfrm>
          <a:prstGeom prst="rect">
            <a:avLst/>
          </a:prstGeom>
        </p:spPr>
      </p:pic>
      <p:sp>
        <p:nvSpPr>
          <p:cNvPr id="12" name="Rectangle 4"/>
          <p:cNvSpPr/>
          <p:nvPr/>
        </p:nvSpPr>
        <p:spPr>
          <a:xfrm>
            <a:off x="4737234" y="1143000"/>
            <a:ext cx="4330566" cy="393338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b="1" i="1" dirty="0">
                <a:solidFill>
                  <a:schemeClr val="bg2">
                    <a:lumMod val="75000"/>
                  </a:schemeClr>
                </a:solidFill>
                <a:effectLst>
                  <a:outerShdw blurRad="38100" dist="38100" dir="2700000" algn="tl">
                    <a:srgbClr val="000000">
                      <a:alpha val="43137"/>
                    </a:srgbClr>
                  </a:outerShdw>
                </a:effectLst>
                <a:latin typeface="Verdana" pitchFamily="34" charset="0"/>
              </a:rPr>
              <a:t>F</a:t>
            </a: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ashion House</a:t>
            </a:r>
          </a:p>
          <a:p>
            <a:pPr marL="0" lvl="0" indent="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Diagnostic Centre</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Gymnasium</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Beauty Parlor &amp; Saloon</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Restaurant, Hotel &amp; Fast Food</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Residential Hotel &amp; Resort</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Coaching &amp; Teaching Center</a:t>
            </a:r>
            <a:endParaRPr sz="1600" b="1" i="1" dirty="0">
              <a:solidFill>
                <a:schemeClr val="bg2">
                  <a:lumMod val="75000"/>
                </a:schemeClr>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3797427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 calcmode="lin" valueType="num">
                                      <p:cBhvr additive="base">
                                        <p:cTn id="31" dur="500" fill="hold"/>
                                        <p:tgtEl>
                                          <p:spTgt spid="12">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 calcmode="lin" valueType="num">
                                      <p:cBhvr additive="base">
                                        <p:cTn id="37" dur="500" fill="hold"/>
                                        <p:tgtEl>
                                          <p:spTgt spid="12">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anim calcmode="lin" valueType="num">
                                      <p:cBhvr additive="base">
                                        <p:cTn id="43" dur="500" fill="hold"/>
                                        <p:tgtEl>
                                          <p:spTgt spid="12">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0" y="119390"/>
            <a:ext cx="9144000" cy="52322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US" sz="2800" b="1" u="sng" dirty="0" smtClean="0">
                <a:solidFill>
                  <a:srgbClr val="C00000"/>
                </a:solidFill>
                <a:latin typeface="Verdana" pitchFamily="34" charset="0"/>
              </a:rPr>
              <a:t>OUTLETS</a:t>
            </a:r>
            <a:endParaRPr sz="2800" b="1" u="sng" dirty="0">
              <a:solidFill>
                <a:srgbClr val="C00000"/>
              </a:solidFill>
              <a:latin typeface="Verdana" pitchFamily="34" charset="0"/>
            </a:endParaRPr>
          </a:p>
        </p:txBody>
      </p:sp>
      <p:sp>
        <p:nvSpPr>
          <p:cNvPr id="5" name="Rectangle 4"/>
          <p:cNvSpPr/>
          <p:nvPr/>
        </p:nvSpPr>
        <p:spPr>
          <a:xfrm>
            <a:off x="304800" y="5300008"/>
            <a:ext cx="8839200" cy="1631216"/>
          </a:xfrm>
          <a:prstGeom prst="rect">
            <a:avLst/>
          </a:prstGeom>
        </p:spPr>
        <p:txBody>
          <a:bodyPr wrap="square">
            <a:spAutoFit/>
          </a:bodyPr>
          <a:lstStyle/>
          <a:p>
            <a:pPr lvl="0" algn="ctr"/>
            <a:r>
              <a:rPr lang="en-US" sz="2000" dirty="0">
                <a:solidFill>
                  <a:srgbClr val="C00000"/>
                </a:solidFill>
                <a:latin typeface="inherit"/>
              </a:rPr>
              <a:t>All contracted banding establishments like </a:t>
            </a:r>
            <a:r>
              <a:rPr lang="en-US" sz="2000" dirty="0" smtClean="0">
                <a:solidFill>
                  <a:srgbClr val="C00000"/>
                </a:solidFill>
                <a:latin typeface="inherit"/>
              </a:rPr>
              <a:t>Fashion Houses Diagnostic</a:t>
            </a:r>
            <a:r>
              <a:rPr lang="en-US" sz="2000" b="1" i="1" dirty="0" smtClean="0">
                <a:solidFill>
                  <a:srgbClr val="C00000"/>
                </a:solidFill>
                <a:effectLst>
                  <a:outerShdw blurRad="38100" dist="38100" dir="2700000" algn="tl">
                    <a:srgbClr val="000000">
                      <a:alpha val="43137"/>
                    </a:srgbClr>
                  </a:outerShdw>
                </a:effectLst>
                <a:latin typeface="Verdana" pitchFamily="34" charset="0"/>
              </a:rPr>
              <a:t> </a:t>
            </a:r>
            <a:r>
              <a:rPr lang="en-US" sz="2000" dirty="0" smtClean="0">
                <a:solidFill>
                  <a:srgbClr val="C00000"/>
                </a:solidFill>
                <a:latin typeface="inherit"/>
              </a:rPr>
              <a:t>Centers</a:t>
            </a:r>
            <a:r>
              <a:rPr lang="en-US" sz="2000" dirty="0">
                <a:solidFill>
                  <a:srgbClr val="C00000"/>
                </a:solidFill>
                <a:latin typeface="inherit"/>
              </a:rPr>
              <a:t>, Gymnasium, Beauty Parlor, Salon, Restaurant, Residential Hotel, Resort, The coaching center will provide a certain amount of discount or rebate. That is, whatever you buy from our select shops, you will get 5-35% discount.</a:t>
            </a:r>
            <a:r>
              <a:rPr lang="en-US" sz="500" dirty="0">
                <a:solidFill>
                  <a:srgbClr val="C00000"/>
                </a:solidFill>
              </a:rPr>
              <a:t> </a:t>
            </a:r>
            <a:endParaRPr lang="en-US" sz="1600" dirty="0">
              <a:solidFill>
                <a:srgbClr val="C00000"/>
              </a:solidFill>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80" y="304800"/>
            <a:ext cx="1666876" cy="13811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86" y="1905000"/>
            <a:ext cx="1918314" cy="9143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3114" y="1524000"/>
            <a:ext cx="1725486" cy="1344486"/>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34" y="3505200"/>
            <a:ext cx="1651243" cy="924696"/>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784" y="3124200"/>
            <a:ext cx="1771650" cy="1181100"/>
          </a:xfrm>
          <a:prstGeom prst="rect">
            <a:avLst/>
          </a:prstGeom>
          <a:ln>
            <a:noFill/>
          </a:ln>
          <a:effectLst>
            <a:outerShdw blurRad="292100" dist="139700" dir="2700000" algn="tl" rotWithShape="0">
              <a:srgbClr val="333333">
                <a:alpha val="65000"/>
              </a:srgbClr>
            </a:outerShdw>
          </a:effectLst>
        </p:spPr>
      </p:pic>
      <p:sp>
        <p:nvSpPr>
          <p:cNvPr id="13" name="Rectangle 4"/>
          <p:cNvSpPr/>
          <p:nvPr/>
        </p:nvSpPr>
        <p:spPr>
          <a:xfrm>
            <a:off x="4611948" y="1066800"/>
            <a:ext cx="4330566" cy="393338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b="1" i="1" dirty="0">
                <a:solidFill>
                  <a:schemeClr val="bg2">
                    <a:lumMod val="75000"/>
                  </a:schemeClr>
                </a:solidFill>
                <a:effectLst>
                  <a:outerShdw blurRad="38100" dist="38100" dir="2700000" algn="tl">
                    <a:srgbClr val="000000">
                      <a:alpha val="43137"/>
                    </a:srgbClr>
                  </a:outerShdw>
                </a:effectLst>
                <a:latin typeface="Verdana" pitchFamily="34" charset="0"/>
              </a:rPr>
              <a:t>F</a:t>
            </a: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ashion House</a:t>
            </a:r>
          </a:p>
          <a:p>
            <a:pPr marL="0" lvl="0" indent="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Diagnostic Centre</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Gymnasium</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Beauty Parlor &amp; Saloon</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Restaurant, Hotel &amp; Fast Food</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Residential Hotel &amp; Resort</a:t>
            </a: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inherit"/>
            </a:endParaRPr>
          </a:p>
          <a:p>
            <a:pPr lvl="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inherit"/>
              </a:rPr>
              <a:t>Coaching &amp; Teaching Center</a:t>
            </a:r>
            <a:endParaRPr sz="1600" b="1" i="1" dirty="0">
              <a:solidFill>
                <a:schemeClr val="bg2">
                  <a:lumMod val="75000"/>
                </a:schemeClr>
              </a:solidFill>
              <a:effectLst>
                <a:outerShdw blurRad="38100" dist="38100" dir="2700000" algn="tl">
                  <a:srgbClr val="000000">
                    <a:alpha val="43137"/>
                  </a:srgbClr>
                </a:outerShdw>
              </a:effectLst>
              <a:latin typeface="Verdana"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8412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additive="base">
                                        <p:cTn id="31" dur="500" fill="hold"/>
                                        <p:tgtEl>
                                          <p:spTgt spid="13">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 calcmode="lin" valueType="num">
                                      <p:cBhvr additive="base">
                                        <p:cTn id="37" dur="500" fill="hold"/>
                                        <p:tgtEl>
                                          <p:spTgt spid="13">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
                                            <p:txEl>
                                              <p:pRg st="12" end="12"/>
                                            </p:txEl>
                                          </p:spTgt>
                                        </p:tgtEl>
                                        <p:attrNameLst>
                                          <p:attrName>style.visibility</p:attrName>
                                        </p:attrNameLst>
                                      </p:cBhvr>
                                      <p:to>
                                        <p:strVal val="visible"/>
                                      </p:to>
                                    </p:set>
                                    <p:anim calcmode="lin" valueType="num">
                                      <p:cBhvr additive="base">
                                        <p:cTn id="43" dur="500" fill="hold"/>
                                        <p:tgtEl>
                                          <p:spTgt spid="13">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76200" y="76200"/>
            <a:ext cx="9144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algn="ctr"/>
            <a:r>
              <a:rPr lang="en-US" sz="2400" b="1" u="sng" dirty="0" smtClean="0">
                <a:solidFill>
                  <a:srgbClr val="C00000"/>
                </a:solidFill>
                <a:latin typeface="Verdana" pitchFamily="34" charset="0"/>
              </a:rPr>
              <a:t>TICKETING</a:t>
            </a:r>
            <a:endParaRPr sz="2400" b="1" u="sng" dirty="0">
              <a:solidFill>
                <a:srgbClr val="C00000"/>
              </a:solidFill>
              <a:latin typeface="Verdana" pitchFamily="34" charset="0"/>
            </a:endParaRPr>
          </a:p>
        </p:txBody>
      </p:sp>
      <p:sp>
        <p:nvSpPr>
          <p:cNvPr id="5" name="Rectangle 4"/>
          <p:cNvSpPr/>
          <p:nvPr/>
        </p:nvSpPr>
        <p:spPr>
          <a:xfrm>
            <a:off x="304800" y="685800"/>
            <a:ext cx="7772400" cy="707886"/>
          </a:xfrm>
          <a:prstGeom prst="rect">
            <a:avLst/>
          </a:prstGeom>
        </p:spPr>
        <p:txBody>
          <a:bodyPr wrap="square">
            <a:spAutoFit/>
          </a:bodyPr>
          <a:lstStyle/>
          <a:p>
            <a:pPr lvl="0" algn="ctr"/>
            <a:r>
              <a:rPr lang="en-US" sz="2000" b="1" i="1" dirty="0">
                <a:solidFill>
                  <a:srgbClr val="FFC000"/>
                </a:solidFill>
                <a:effectLst>
                  <a:outerShdw blurRad="38100" dist="38100" dir="2700000" algn="tl">
                    <a:srgbClr val="000000">
                      <a:alpha val="43137"/>
                    </a:srgbClr>
                  </a:outerShdw>
                </a:effectLst>
                <a:latin typeface="inherit"/>
              </a:rPr>
              <a:t>Only the </a:t>
            </a:r>
            <a:r>
              <a:rPr lang="en-US" sz="2000" b="1" i="1" dirty="0" smtClean="0">
                <a:solidFill>
                  <a:srgbClr val="FFC000"/>
                </a:solidFill>
                <a:effectLst>
                  <a:outerShdw blurRad="38100" dist="38100" dir="2700000" algn="tl">
                    <a:srgbClr val="000000">
                      <a:alpha val="43137"/>
                    </a:srgbClr>
                  </a:outerShdw>
                </a:effectLst>
                <a:latin typeface="inherit"/>
              </a:rPr>
              <a:t>Cardholder </a:t>
            </a:r>
            <a:r>
              <a:rPr lang="en-US" sz="2000" b="1" i="1" dirty="0">
                <a:solidFill>
                  <a:srgbClr val="FFC000"/>
                </a:solidFill>
                <a:effectLst>
                  <a:outerShdw blurRad="38100" dist="38100" dir="2700000" algn="tl">
                    <a:srgbClr val="000000">
                      <a:alpha val="43137"/>
                    </a:srgbClr>
                  </a:outerShdw>
                </a:effectLst>
                <a:latin typeface="inherit"/>
              </a:rPr>
              <a:t>P</a:t>
            </a:r>
            <a:r>
              <a:rPr lang="en-US" sz="2000" b="1" i="1" dirty="0" smtClean="0">
                <a:solidFill>
                  <a:srgbClr val="FFC000"/>
                </a:solidFill>
                <a:effectLst>
                  <a:outerShdw blurRad="38100" dist="38100" dir="2700000" algn="tl">
                    <a:srgbClr val="000000">
                      <a:alpha val="43137"/>
                    </a:srgbClr>
                  </a:outerShdw>
                </a:effectLst>
                <a:latin typeface="inherit"/>
              </a:rPr>
              <a:t>erson </a:t>
            </a:r>
            <a:r>
              <a:rPr lang="en-US" sz="2000" b="1" i="1" dirty="0">
                <a:solidFill>
                  <a:srgbClr val="FFC000"/>
                </a:solidFill>
                <a:effectLst>
                  <a:outerShdw blurRad="38100" dist="38100" dir="2700000" algn="tl">
                    <a:srgbClr val="000000">
                      <a:alpha val="43137"/>
                    </a:srgbClr>
                  </a:outerShdw>
                </a:effectLst>
                <a:latin typeface="inherit"/>
              </a:rPr>
              <a:t>buys </a:t>
            </a:r>
            <a:r>
              <a:rPr lang="en-US" sz="2000" b="1" i="1" dirty="0" smtClean="0">
                <a:solidFill>
                  <a:srgbClr val="FFC000"/>
                </a:solidFill>
                <a:effectLst>
                  <a:outerShdw blurRad="38100" dist="38100" dir="2700000" algn="tl">
                    <a:srgbClr val="000000">
                      <a:alpha val="43137"/>
                    </a:srgbClr>
                  </a:outerShdw>
                </a:effectLst>
                <a:latin typeface="inherit"/>
              </a:rPr>
              <a:t>Air </a:t>
            </a:r>
            <a:r>
              <a:rPr lang="en-US" sz="2000" b="1" i="1" dirty="0">
                <a:solidFill>
                  <a:srgbClr val="FFC000"/>
                </a:solidFill>
                <a:effectLst>
                  <a:outerShdw blurRad="38100" dist="38100" dir="2700000" algn="tl">
                    <a:srgbClr val="000000">
                      <a:alpha val="43137"/>
                    </a:srgbClr>
                  </a:outerShdw>
                </a:effectLst>
                <a:latin typeface="inherit"/>
              </a:rPr>
              <a:t>T</a:t>
            </a:r>
            <a:r>
              <a:rPr lang="en-US" sz="2000" b="1" i="1" dirty="0" smtClean="0">
                <a:solidFill>
                  <a:srgbClr val="FFC000"/>
                </a:solidFill>
                <a:effectLst>
                  <a:outerShdw blurRad="38100" dist="38100" dir="2700000" algn="tl">
                    <a:srgbClr val="000000">
                      <a:alpha val="43137"/>
                    </a:srgbClr>
                  </a:outerShdw>
                </a:effectLst>
                <a:latin typeface="inherit"/>
              </a:rPr>
              <a:t>ickets </a:t>
            </a:r>
            <a:r>
              <a:rPr lang="en-US" sz="2000" b="1" i="1" dirty="0">
                <a:solidFill>
                  <a:srgbClr val="FFC000"/>
                </a:solidFill>
                <a:effectLst>
                  <a:outerShdw blurRad="38100" dist="38100" dir="2700000" algn="tl">
                    <a:srgbClr val="000000">
                      <a:alpha val="43137"/>
                    </a:srgbClr>
                  </a:outerShdw>
                </a:effectLst>
                <a:latin typeface="inherit"/>
              </a:rPr>
              <a:t>to any country in the world Earn fixed commission on every ticket profit.</a:t>
            </a:r>
            <a:r>
              <a:rPr lang="en-US" sz="500" b="1" i="1" dirty="0">
                <a:solidFill>
                  <a:srgbClr val="FFC000"/>
                </a:solidFill>
                <a:effectLst>
                  <a:outerShdw blurRad="38100" dist="38100" dir="2700000" algn="tl">
                    <a:srgbClr val="000000">
                      <a:alpha val="43137"/>
                    </a:srgbClr>
                  </a:outerShdw>
                </a:effectLst>
              </a:rPr>
              <a:t> </a:t>
            </a:r>
            <a:endParaRPr lang="en-US" sz="1600" b="1" i="1" dirty="0">
              <a:solidFill>
                <a:srgbClr val="FFC000"/>
              </a:solidFill>
              <a:effectLst>
                <a:outerShdw blurRad="38100" dist="38100" dir="2700000" algn="tl">
                  <a:srgbClr val="000000">
                    <a:alpha val="43137"/>
                  </a:srgbClr>
                </a:outerShdw>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799" y="4121869"/>
            <a:ext cx="2847975" cy="2514600"/>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15928"/>
            <a:ext cx="2781300" cy="1800805"/>
          </a:xfrm>
          <a:prstGeom prst="ellipse">
            <a:avLst/>
          </a:prstGeom>
          <a:ln>
            <a:noFill/>
          </a:ln>
          <a:effectLst>
            <a:softEdge rad="112500"/>
          </a:effectLst>
        </p:spPr>
      </p:pic>
      <p:sp>
        <p:nvSpPr>
          <p:cNvPr id="8" name="Rectangle 4"/>
          <p:cNvSpPr/>
          <p:nvPr/>
        </p:nvSpPr>
        <p:spPr>
          <a:xfrm>
            <a:off x="152400" y="2057400"/>
            <a:ext cx="1981200" cy="1569660"/>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Air Ticket</a:t>
            </a:r>
          </a:p>
          <a:p>
            <a:pPr marL="0" lvl="0" indent="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marL="0" lvl="0" indent="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Train Ticket</a:t>
            </a:r>
          </a:p>
          <a:p>
            <a:pPr marL="0" lvl="0" indent="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marL="0" lvl="0" indent="0"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Bus Ticket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05" y="4075093"/>
            <a:ext cx="4402154" cy="2538917"/>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45848"/>
            <a:ext cx="2390775" cy="2070886"/>
          </a:xfrm>
          <a:prstGeom prst="rect">
            <a:avLst/>
          </a:prstGeom>
          <a:ln>
            <a:noFill/>
          </a:ln>
          <a:effectLst>
            <a:softEdge rad="112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3951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p:nvPr/>
        </p:nvSpPr>
        <p:spPr>
          <a:xfrm>
            <a:off x="0" y="0"/>
            <a:ext cx="9144000" cy="6858000"/>
          </a:xfrm>
          <a:prstGeom prst="rect">
            <a:avLst/>
          </a:prstGeom>
          <a:solidFill>
            <a:schemeClr val="bg1"/>
          </a:solidFill>
          <a:ln>
            <a:solidFill>
              <a:schemeClr val="tx1"/>
            </a:solid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lang="en-IN" altLang="en-US"/>
          </a:p>
        </p:txBody>
      </p:sp>
      <p:sp>
        <p:nvSpPr>
          <p:cNvPr id="3076" name="Text Box 5"/>
          <p:cNvSpPr/>
          <p:nvPr/>
        </p:nvSpPr>
        <p:spPr>
          <a:xfrm>
            <a:off x="76200" y="228600"/>
            <a:ext cx="7620000" cy="701675"/>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spcBef>
                <a:spcPct val="50000"/>
              </a:spcBef>
            </a:pPr>
            <a:r>
              <a:rPr sz="2000" b="1" dirty="0">
                <a:solidFill>
                  <a:srgbClr val="7030A0"/>
                </a:solidFill>
                <a:latin typeface="Verdana" pitchFamily="34" charset="0"/>
              </a:rPr>
              <a:t>Because you are here, I am taking a guess that some things are just not quite </a:t>
            </a:r>
            <a:r>
              <a:rPr sz="2000" b="1" dirty="0" smtClean="0">
                <a:solidFill>
                  <a:srgbClr val="7030A0"/>
                </a:solidFill>
                <a:latin typeface="Verdana" pitchFamily="34" charset="0"/>
              </a:rPr>
              <a:t>right </a:t>
            </a:r>
            <a:r>
              <a:rPr sz="2000" b="1" dirty="0">
                <a:solidFill>
                  <a:srgbClr val="7030A0"/>
                </a:solidFill>
                <a:latin typeface="Verdana" pitchFamily="34" charset="0"/>
              </a:rPr>
              <a:t>in your life…</a:t>
            </a:r>
            <a:r>
              <a:rPr sz="2000" dirty="0">
                <a:solidFill>
                  <a:srgbClr val="7030A0"/>
                </a:solidFill>
                <a:latin typeface="Verdana" pitchFamily="34" charset="0"/>
              </a:rPr>
              <a:t> </a:t>
            </a:r>
          </a:p>
        </p:txBody>
      </p:sp>
      <p:sp>
        <p:nvSpPr>
          <p:cNvPr id="3077" name="Rectangle 13"/>
          <p:cNvSpPr/>
          <p:nvPr/>
        </p:nvSpPr>
        <p:spPr>
          <a:xfrm>
            <a:off x="914400" y="4467903"/>
            <a:ext cx="7620000" cy="205287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eaLnBrk="1" hangingPunct="1">
              <a:lnSpc>
                <a:spcPct val="130000"/>
              </a:lnSpc>
              <a:buClr>
                <a:srgbClr val="CC2C8F"/>
              </a:buClr>
              <a:buChar char="•"/>
            </a:pPr>
            <a:r>
              <a:rPr dirty="0">
                <a:solidFill>
                  <a:srgbClr val="C00000"/>
                </a:solidFill>
                <a:latin typeface="Verdana" pitchFamily="34" charset="0"/>
              </a:rPr>
              <a:t>May be you are tired of your Job?</a:t>
            </a:r>
          </a:p>
          <a:p>
            <a:pPr marL="457200" lvl="0" indent="-457200" eaLnBrk="1" hangingPunct="1">
              <a:lnSpc>
                <a:spcPct val="130000"/>
              </a:lnSpc>
              <a:buClr>
                <a:srgbClr val="CC2C8F"/>
              </a:buClr>
              <a:buChar char="•"/>
            </a:pPr>
            <a:r>
              <a:rPr dirty="0">
                <a:solidFill>
                  <a:srgbClr val="C00000"/>
                </a:solidFill>
                <a:latin typeface="Verdana" pitchFamily="34" charset="0"/>
              </a:rPr>
              <a:t>May be you can’t see yourself getting ahead with your current income?</a:t>
            </a:r>
          </a:p>
          <a:p>
            <a:pPr marL="457200" lvl="0" indent="-457200" eaLnBrk="1" hangingPunct="1">
              <a:lnSpc>
                <a:spcPct val="130000"/>
              </a:lnSpc>
              <a:buClr>
                <a:srgbClr val="CC2C8F"/>
              </a:buClr>
              <a:buChar char="•"/>
            </a:pPr>
            <a:r>
              <a:rPr dirty="0">
                <a:solidFill>
                  <a:srgbClr val="C00000"/>
                </a:solidFill>
                <a:latin typeface="Verdana" pitchFamily="34" charset="0"/>
              </a:rPr>
              <a:t>May be the dreams are still not fulfilled?</a:t>
            </a:r>
          </a:p>
          <a:p>
            <a:pPr marL="457200" lvl="0" indent="-457200" eaLnBrk="1" hangingPunct="1">
              <a:lnSpc>
                <a:spcPct val="130000"/>
              </a:lnSpc>
              <a:buClr>
                <a:srgbClr val="CC2C8F"/>
              </a:buClr>
              <a:buChar char="•"/>
            </a:pPr>
            <a:r>
              <a:rPr dirty="0">
                <a:solidFill>
                  <a:srgbClr val="C00000"/>
                </a:solidFill>
                <a:latin typeface="Verdana" pitchFamily="34" charset="0"/>
              </a:rPr>
              <a:t>May be the commute to work and rat race have forced you to start looking for alternate ways to make money? </a:t>
            </a:r>
          </a:p>
          <a:p>
            <a:pPr marL="457200" lvl="0" indent="-457200" eaLnBrk="1" hangingPunct="1">
              <a:lnSpc>
                <a:spcPct val="130000"/>
              </a:lnSpc>
              <a:buClr>
                <a:srgbClr val="CC2C8F"/>
              </a:buClr>
              <a:buChar char="•"/>
            </a:pPr>
            <a:r>
              <a:rPr dirty="0">
                <a:solidFill>
                  <a:srgbClr val="C00000"/>
                </a:solidFill>
                <a:latin typeface="Verdana" pitchFamily="34" charset="0"/>
              </a:rPr>
              <a:t>May be you want to spend more time with your family? </a:t>
            </a:r>
          </a:p>
          <a:p>
            <a:pPr marL="457200" lvl="0" indent="-457200" eaLnBrk="1" hangingPunct="1">
              <a:lnSpc>
                <a:spcPct val="130000"/>
              </a:lnSpc>
              <a:buClr>
                <a:srgbClr val="CC2C8F"/>
              </a:buClr>
              <a:buChar char="•"/>
            </a:pPr>
            <a:r>
              <a:rPr dirty="0">
                <a:solidFill>
                  <a:srgbClr val="C00000"/>
                </a:solidFill>
                <a:latin typeface="Verdana" pitchFamily="34" charset="0"/>
              </a:rPr>
              <a:t>Maybe there is a piece missing in your life?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206883"/>
            <a:ext cx="4705350" cy="3136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6589">
        <p:fade/>
      </p:transition>
    </mc:Choice>
    <mc:Fallback xmlns="">
      <p:transition spd="med" advTm="658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 calcmode="lin" valueType="num">
                                      <p:cBhvr additive="base">
                                        <p:cTn id="12" dur="500" fill="hold"/>
                                        <p:tgtEl>
                                          <p:spTgt spid="307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0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077">
                                            <p:txEl>
                                              <p:pRg st="1" end="1"/>
                                            </p:txEl>
                                          </p:spTgt>
                                        </p:tgtEl>
                                        <p:attrNameLst>
                                          <p:attrName>style.visibility</p:attrName>
                                        </p:attrNameLst>
                                      </p:cBhvr>
                                      <p:to>
                                        <p:strVal val="visible"/>
                                      </p:to>
                                    </p:set>
                                    <p:anim calcmode="lin" valueType="num">
                                      <p:cBhvr additive="base">
                                        <p:cTn id="18" dur="500" fill="hold"/>
                                        <p:tgtEl>
                                          <p:spTgt spid="307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0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077">
                                            <p:txEl>
                                              <p:pRg st="2" end="2"/>
                                            </p:txEl>
                                          </p:spTgt>
                                        </p:tgtEl>
                                        <p:attrNameLst>
                                          <p:attrName>style.visibility</p:attrName>
                                        </p:attrNameLst>
                                      </p:cBhvr>
                                      <p:to>
                                        <p:strVal val="visible"/>
                                      </p:to>
                                    </p:set>
                                    <p:anim calcmode="lin" valueType="num">
                                      <p:cBhvr additive="base">
                                        <p:cTn id="24" dur="500" fill="hold"/>
                                        <p:tgtEl>
                                          <p:spTgt spid="307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0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 presetClass="entr" presetSubtype="2" fill="hold" nodeType="clickEffect">
                                  <p:stCondLst>
                                    <p:cond delay="0"/>
                                  </p:stCondLst>
                                  <p:childTnLst>
                                    <p:set>
                                      <p:cBhvr>
                                        <p:cTn id="29" dur="1" fill="hold">
                                          <p:stCondLst>
                                            <p:cond delay="0"/>
                                          </p:stCondLst>
                                        </p:cTn>
                                        <p:tgtEl>
                                          <p:spTgt spid="3077">
                                            <p:txEl>
                                              <p:pRg st="3" end="3"/>
                                            </p:txEl>
                                          </p:spTgt>
                                        </p:tgtEl>
                                        <p:attrNameLst>
                                          <p:attrName>style.visibility</p:attrName>
                                        </p:attrNameLst>
                                      </p:cBhvr>
                                      <p:to>
                                        <p:strVal val="visible"/>
                                      </p:to>
                                    </p:set>
                                    <p:anim calcmode="lin" valueType="num">
                                      <p:cBhvr additive="base">
                                        <p:cTn id="30" dur="500" fill="hold"/>
                                        <p:tgtEl>
                                          <p:spTgt spid="3077">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0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12" presetClass="entr" presetSubtype="2" fill="hold" nodeType="clickEffect">
                                  <p:stCondLst>
                                    <p:cond delay="0"/>
                                  </p:stCondLst>
                                  <p:childTnLst>
                                    <p:set>
                                      <p:cBhvr>
                                        <p:cTn id="35" dur="1" fill="hold">
                                          <p:stCondLst>
                                            <p:cond delay="0"/>
                                          </p:stCondLst>
                                        </p:cTn>
                                        <p:tgtEl>
                                          <p:spTgt spid="3077">
                                            <p:txEl>
                                              <p:pRg st="4" end="4"/>
                                            </p:txEl>
                                          </p:spTgt>
                                        </p:tgtEl>
                                        <p:attrNameLst>
                                          <p:attrName>style.visibility</p:attrName>
                                        </p:attrNameLst>
                                      </p:cBhvr>
                                      <p:to>
                                        <p:strVal val="visible"/>
                                      </p:to>
                                    </p:set>
                                    <p:animEffect transition="in" filter="slide(fromRight)">
                                      <p:cBhvr>
                                        <p:cTn id="36" dur="500"/>
                                        <p:tgtEl>
                                          <p:spTgt spid="3077">
                                            <p:txEl>
                                              <p:pRg st="4" end="4"/>
                                            </p:txEl>
                                          </p:spTgt>
                                        </p:tgtEl>
                                      </p:cBhvr>
                                    </p:animEffect>
                                  </p:childTnLst>
                                </p:cTn>
                              </p:par>
                            </p:childTnLst>
                          </p:cTn>
                        </p:par>
                      </p:childTnLst>
                    </p:cTn>
                  </p:par>
                  <p:par>
                    <p:cTn id="37" fill="hold" nodeType="clickPar">
                      <p:stCondLst>
                        <p:cond delay="indefinite"/>
                        <p:cond evt="onBegin" delay="0">
                          <p:tn val="36"/>
                        </p:cond>
                      </p:stCondLst>
                      <p:childTnLst>
                        <p:par>
                          <p:cTn id="38" fill="hold" nodeType="afterGroup">
                            <p:stCondLst>
                              <p:cond delay="0"/>
                            </p:stCondLst>
                            <p:childTnLst>
                              <p:par>
                                <p:cTn id="39" presetID="2" presetClass="entr" presetSubtype="2" fill="hold" nodeType="clickEffect">
                                  <p:stCondLst>
                                    <p:cond delay="0"/>
                                  </p:stCondLst>
                                  <p:childTnLst>
                                    <p:set>
                                      <p:cBhvr>
                                        <p:cTn id="40" dur="1" fill="hold">
                                          <p:stCondLst>
                                            <p:cond delay="0"/>
                                          </p:stCondLst>
                                        </p:cTn>
                                        <p:tgtEl>
                                          <p:spTgt spid="3077">
                                            <p:txEl>
                                              <p:pRg st="5" end="5"/>
                                            </p:txEl>
                                          </p:spTgt>
                                        </p:tgtEl>
                                        <p:attrNameLst>
                                          <p:attrName>style.visibility</p:attrName>
                                        </p:attrNameLst>
                                      </p:cBhvr>
                                      <p:to>
                                        <p:strVal val="visible"/>
                                      </p:to>
                                    </p:set>
                                    <p:anim calcmode="lin" valueType="num">
                                      <p:cBhvr additive="base">
                                        <p:cTn id="41" dur="500" fill="hold"/>
                                        <p:tgtEl>
                                          <p:spTgt spid="3077">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0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0" y="0"/>
            <a:ext cx="9144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algn="ctr"/>
            <a:r>
              <a:rPr lang="en-US" sz="2400" b="1" dirty="0" smtClean="0">
                <a:solidFill>
                  <a:srgbClr val="C00000"/>
                </a:solidFill>
                <a:latin typeface="Verdana" pitchFamily="34" charset="0"/>
              </a:rPr>
              <a:t>       </a:t>
            </a:r>
            <a:r>
              <a:rPr lang="en-US" sz="2400" b="1" u="sng" dirty="0" smtClean="0">
                <a:solidFill>
                  <a:srgbClr val="C00000"/>
                </a:solidFill>
                <a:latin typeface="Verdana" pitchFamily="34" charset="0"/>
              </a:rPr>
              <a:t>TRAVEL AND TOURS</a:t>
            </a:r>
            <a:endParaRPr sz="2400" b="1" u="sng" dirty="0">
              <a:solidFill>
                <a:srgbClr val="C00000"/>
              </a:solidFill>
              <a:latin typeface="Verdana" pitchFamily="34" charset="0"/>
            </a:endParaRPr>
          </a:p>
        </p:txBody>
      </p:sp>
      <p:sp>
        <p:nvSpPr>
          <p:cNvPr id="8" name="Rectangle 4"/>
          <p:cNvSpPr/>
          <p:nvPr/>
        </p:nvSpPr>
        <p:spPr>
          <a:xfrm>
            <a:off x="3048000" y="1290935"/>
            <a:ext cx="5292725"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1800" b="1" dirty="0">
                <a:solidFill>
                  <a:srgbClr val="FFC000"/>
                </a:solidFill>
                <a:latin typeface="Verdana" pitchFamily="34" charset="0"/>
              </a:rPr>
              <a:t> </a:t>
            </a:r>
            <a:r>
              <a:rPr sz="1800" b="1" i="1" dirty="0">
                <a:solidFill>
                  <a:srgbClr val="FFC000"/>
                </a:solidFill>
                <a:latin typeface="Verdana" pitchFamily="34" charset="0"/>
              </a:rPr>
              <a:t>A REAL</a:t>
            </a:r>
            <a:r>
              <a:rPr sz="1800" b="1" dirty="0">
                <a:solidFill>
                  <a:srgbClr val="FFC000"/>
                </a:solidFill>
                <a:latin typeface="Verdana" pitchFamily="34" charset="0"/>
              </a:rPr>
              <a:t> </a:t>
            </a:r>
            <a:r>
              <a:rPr sz="2400" b="1" dirty="0">
                <a:solidFill>
                  <a:srgbClr val="FFC000"/>
                </a:solidFill>
                <a:latin typeface="Verdana" pitchFamily="34" charset="0"/>
              </a:rPr>
              <a:t>PRODUCT NEED</a:t>
            </a:r>
          </a:p>
        </p:txBody>
      </p:sp>
      <p:sp>
        <p:nvSpPr>
          <p:cNvPr id="9" name="Rectangle 5"/>
          <p:cNvSpPr/>
          <p:nvPr/>
        </p:nvSpPr>
        <p:spPr>
          <a:xfrm>
            <a:off x="3810001" y="1828800"/>
            <a:ext cx="5334000" cy="4293483"/>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dirty="0" smtClean="0">
                <a:solidFill>
                  <a:schemeClr val="bg2"/>
                </a:solidFill>
                <a:latin typeface="Verdana" pitchFamily="34" charset="0"/>
              </a:rPr>
              <a:t>Products </a:t>
            </a:r>
            <a:r>
              <a:rPr dirty="0">
                <a:solidFill>
                  <a:schemeClr val="bg2"/>
                </a:solidFill>
                <a:latin typeface="Verdana" pitchFamily="34" charset="0"/>
              </a:rPr>
              <a:t>deals are a real need in the marketplace. The best product in the world is useless if it’s not in demand. </a:t>
            </a:r>
          </a:p>
          <a:p>
            <a:pPr marL="0" lvl="0" indent="0" eaLnBrk="1" hangingPunct="1">
              <a:lnSpc>
                <a:spcPct val="130000"/>
              </a:lnSpc>
            </a:pPr>
            <a:endParaRPr dirty="0">
              <a:solidFill>
                <a:schemeClr val="bg2"/>
              </a:solidFill>
              <a:latin typeface="Verdana" pitchFamily="34" charset="0"/>
            </a:endParaRPr>
          </a:p>
          <a:p>
            <a:pPr marL="0" lvl="0" indent="0" eaLnBrk="1" hangingPunct="1">
              <a:lnSpc>
                <a:spcPct val="130000"/>
              </a:lnSpc>
            </a:pPr>
            <a:r>
              <a:rPr dirty="0">
                <a:solidFill>
                  <a:schemeClr val="bg2"/>
                </a:solidFill>
                <a:latin typeface="Verdana" pitchFamily="34" charset="0"/>
              </a:rPr>
              <a:t>With emerging economies and changing lifestyles of people worldwide, Travel Industry shows no sign of slowing down, and is bound to go beyond the horizons.</a:t>
            </a:r>
          </a:p>
          <a:p>
            <a:pPr marL="0" lvl="0" indent="0" eaLnBrk="1" hangingPunct="1">
              <a:lnSpc>
                <a:spcPct val="130000"/>
              </a:lnSpc>
            </a:pPr>
            <a:endParaRPr dirty="0">
              <a:solidFill>
                <a:schemeClr val="bg2"/>
              </a:solidFill>
              <a:latin typeface="Verdana" pitchFamily="34" charset="0"/>
            </a:endParaRPr>
          </a:p>
          <a:p>
            <a:pPr marL="0" lvl="0" indent="0" eaLnBrk="1" hangingPunct="1">
              <a:lnSpc>
                <a:spcPct val="130000"/>
              </a:lnSpc>
            </a:pPr>
            <a:r>
              <a:rPr dirty="0">
                <a:solidFill>
                  <a:schemeClr val="bg2"/>
                </a:solidFill>
                <a:latin typeface="Verdana" pitchFamily="34" charset="0"/>
              </a:rPr>
              <a:t>Everybody is looking to save money on their Vacations and Business Trips. You can reap profits by</a:t>
            </a:r>
            <a:r>
              <a:rPr b="1" dirty="0">
                <a:solidFill>
                  <a:schemeClr val="bg2"/>
                </a:solidFill>
                <a:latin typeface="Verdana" pitchFamily="34" charset="0"/>
              </a:rPr>
              <a:t> </a:t>
            </a:r>
            <a:r>
              <a:rPr dirty="0">
                <a:solidFill>
                  <a:schemeClr val="bg2"/>
                </a:solidFill>
                <a:latin typeface="Verdana" pitchFamily="34" charset="0"/>
              </a:rPr>
              <a:t>giving them what they need</a:t>
            </a:r>
            <a:r>
              <a:rPr dirty="0" smtClean="0">
                <a:solidFill>
                  <a:schemeClr val="bg2"/>
                </a:solidFill>
                <a:latin typeface="Verdana" pitchFamily="34" charset="0"/>
              </a:rPr>
              <a:t>.</a:t>
            </a:r>
          </a:p>
          <a:p>
            <a:pPr marL="0" lvl="0" indent="0" eaLnBrk="1" hangingPunct="1">
              <a:lnSpc>
                <a:spcPct val="130000"/>
              </a:lnSpc>
            </a:pPr>
            <a:endParaRPr lang="en-GB" dirty="0">
              <a:solidFill>
                <a:schemeClr val="bg2"/>
              </a:solidFill>
              <a:latin typeface="Verdana" pitchFamily="34" charset="0"/>
            </a:endParaRPr>
          </a:p>
          <a:p>
            <a:pPr marL="0" lvl="0" indent="0" eaLnBrk="1" hangingPunct="1">
              <a:lnSpc>
                <a:spcPct val="130000"/>
              </a:lnSpc>
            </a:pPr>
            <a:r>
              <a:rPr lang="en-GB" dirty="0" smtClean="0">
                <a:solidFill>
                  <a:schemeClr val="bg2"/>
                </a:solidFill>
                <a:latin typeface="Verdana" pitchFamily="34" charset="0"/>
              </a:rPr>
              <a:t>If only cardholder person travel and  travels, each pay commission along with travel and tours.</a:t>
            </a:r>
          </a:p>
          <a:p>
            <a:pPr marL="0" lvl="0" indent="0" eaLnBrk="1" hangingPunct="1">
              <a:lnSpc>
                <a:spcPct val="130000"/>
              </a:lnSpc>
            </a:pPr>
            <a:endParaRPr lang="en-GB" dirty="0">
              <a:solidFill>
                <a:schemeClr val="bg2"/>
              </a:solidFill>
              <a:latin typeface="Verdana" pitchFamily="34" charset="0"/>
            </a:endParaRPr>
          </a:p>
          <a:p>
            <a:pPr marL="0" lvl="0" indent="0" eaLnBrk="1" hangingPunct="1">
              <a:lnSpc>
                <a:spcPct val="130000"/>
              </a:lnSpc>
            </a:pPr>
            <a:r>
              <a:rPr lang="en-GB" dirty="0" smtClean="0">
                <a:solidFill>
                  <a:schemeClr val="bg2"/>
                </a:solidFill>
                <a:latin typeface="Verdana" pitchFamily="34" charset="0"/>
              </a:rPr>
              <a:t>Domestic tour, International tour, Hajj and </a:t>
            </a:r>
            <a:r>
              <a:rPr lang="en-GB" dirty="0" err="1" smtClean="0">
                <a:solidFill>
                  <a:schemeClr val="bg2"/>
                </a:solidFill>
                <a:latin typeface="Verdana" pitchFamily="34" charset="0"/>
              </a:rPr>
              <a:t>Umrah</a:t>
            </a:r>
            <a:r>
              <a:rPr lang="en-GB" dirty="0" smtClean="0">
                <a:solidFill>
                  <a:schemeClr val="bg2"/>
                </a:solidFill>
                <a:latin typeface="Verdana" pitchFamily="34" charset="0"/>
              </a:rPr>
              <a:t> tour.</a:t>
            </a:r>
            <a:endParaRPr dirty="0" smtClean="0">
              <a:solidFill>
                <a:schemeClr val="bg2"/>
              </a:solidFill>
              <a:latin typeface="Verdana" pitchFamily="34" charset="0"/>
            </a:endParaRPr>
          </a:p>
        </p:txBody>
      </p:sp>
      <p:pic>
        <p:nvPicPr>
          <p:cNvPr id="10" name="Picture 7" descr="slide28"/>
          <p:cNvPicPr>
            <a:picLocks noGrp="1" noChangeAspect="1"/>
          </p:cNvPicPr>
          <p:nvPr>
            <p:ph sz="half" idx="4294967295"/>
          </p:nvPr>
        </p:nvPicPr>
        <p:blipFill>
          <a:blip r:embed="rId2"/>
          <a:stretch>
            <a:fillRect/>
          </a:stretch>
        </p:blipFill>
        <p:spPr>
          <a:xfrm rot="20762357">
            <a:off x="229182" y="4317278"/>
            <a:ext cx="3069815" cy="2275762"/>
          </a:xfrm>
          <a:prstGeom prst="ellipse">
            <a:avLst/>
          </a:prstGeom>
          <a:ln>
            <a:noFill/>
          </a:ln>
          <a:effectLst>
            <a:softEdge rad="11250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83" y="609600"/>
            <a:ext cx="3029779" cy="17069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433935"/>
            <a:ext cx="3038262" cy="15881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7014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0" y="0"/>
            <a:ext cx="9144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algn="ctr"/>
            <a:r>
              <a:rPr lang="en-US" sz="2400" b="1" u="sng" dirty="0" smtClean="0">
                <a:solidFill>
                  <a:srgbClr val="C00000"/>
                </a:solidFill>
                <a:latin typeface="Verdana" pitchFamily="34" charset="0"/>
              </a:rPr>
              <a:t>MEDICAL SERVICE </a:t>
            </a:r>
            <a:endParaRPr sz="2400" b="1" u="sng" dirty="0">
              <a:solidFill>
                <a:srgbClr val="C00000"/>
              </a:solidFill>
              <a:latin typeface="Verdana"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63" y="2459733"/>
            <a:ext cx="2143125" cy="2143125"/>
          </a:xfrm>
          <a:prstGeom prst="ellipse">
            <a:avLst/>
          </a:prstGeom>
          <a:ln>
            <a:noFill/>
          </a:ln>
          <a:effectLst>
            <a:softEdge rad="11250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173" y="395090"/>
            <a:ext cx="1676400" cy="1676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06" y="4743450"/>
            <a:ext cx="2447925" cy="1866900"/>
          </a:xfrm>
          <a:prstGeom prst="rect">
            <a:avLst/>
          </a:prstGeom>
          <a:ln>
            <a:noFill/>
          </a:ln>
          <a:effectLst>
            <a:softEdge rad="112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4602858"/>
            <a:ext cx="2599975" cy="2102742"/>
          </a:xfrm>
          <a:prstGeom prst="ellipse">
            <a:avLst/>
          </a:prstGeom>
          <a:ln>
            <a:noFill/>
          </a:ln>
          <a:effectLst>
            <a:softEdge rad="1125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373" y="5410200"/>
            <a:ext cx="1190625" cy="12192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9981" y="1219200"/>
            <a:ext cx="2224088" cy="2224088"/>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424" y="1143000"/>
            <a:ext cx="2143125" cy="2143125"/>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152" y="0"/>
            <a:ext cx="2173224" cy="2124075"/>
          </a:xfrm>
          <a:prstGeom prst="rect">
            <a:avLst/>
          </a:prstGeom>
        </p:spPr>
      </p:pic>
      <p:sp>
        <p:nvSpPr>
          <p:cNvPr id="14" name="Rectangle 13"/>
          <p:cNvSpPr/>
          <p:nvPr/>
        </p:nvSpPr>
        <p:spPr>
          <a:xfrm>
            <a:off x="2438400" y="2067747"/>
            <a:ext cx="2438400" cy="334245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lnSpc>
                <a:spcPct val="120000"/>
              </a:lnSpc>
            </a:pPr>
            <a:r>
              <a:rPr lang="en-GB" sz="1600" b="1" i="1" dirty="0" err="1" smtClean="0">
                <a:solidFill>
                  <a:schemeClr val="bg2">
                    <a:lumMod val="75000"/>
                  </a:schemeClr>
                </a:solidFill>
                <a:effectLst>
                  <a:outerShdw blurRad="38100" dist="38100" dir="2700000" algn="tl">
                    <a:srgbClr val="000000">
                      <a:alpha val="43137"/>
                    </a:srgbClr>
                  </a:outerShdw>
                </a:effectLst>
                <a:latin typeface="Verdana" pitchFamily="34" charset="0"/>
              </a:rPr>
              <a:t>Hijama</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endParaRPr lang="en-GB"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GB" sz="1600" b="1" i="1" dirty="0" err="1" smtClean="0">
                <a:solidFill>
                  <a:schemeClr val="bg2">
                    <a:lumMod val="75000"/>
                  </a:schemeClr>
                </a:solidFill>
                <a:effectLst>
                  <a:outerShdw blurRad="38100" dist="38100" dir="2700000" algn="tl">
                    <a:srgbClr val="000000">
                      <a:alpha val="43137"/>
                    </a:srgbClr>
                  </a:outerShdw>
                </a:effectLst>
                <a:latin typeface="Verdana" pitchFamily="34" charset="0"/>
              </a:rPr>
              <a:t>Khatna</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endParaRPr lang="en-GB"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GB"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Spa</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endParaRPr lang="en-GB"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r>
              <a:rPr lang="en-GB"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Body Check Up</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r>
              <a:rPr lang="en-GB"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Doctors Chamber</a:t>
            </a:r>
            <a:endPar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Blood Bank</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338096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 calcmode="lin" valueType="num">
                                      <p:cBhvr additive="base">
                                        <p:cTn id="25" dur="500" fill="hold"/>
                                        <p:tgtEl>
                                          <p:spTgt spid="1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anim calcmode="lin" valueType="num">
                                      <p:cBhvr additive="base">
                                        <p:cTn id="31" dur="500" fill="hold"/>
                                        <p:tgtEl>
                                          <p:spTgt spid="1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anim calcmode="lin" valueType="num">
                                      <p:cBhvr additive="base">
                                        <p:cTn id="37" dur="500" fill="hold"/>
                                        <p:tgtEl>
                                          <p:spTgt spid="14">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p:nvPr/>
        </p:nvSpPr>
        <p:spPr>
          <a:xfrm>
            <a:off x="-76200" y="76200"/>
            <a:ext cx="9144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algn="ctr"/>
            <a:r>
              <a:rPr lang="en-US" sz="2400" b="1" u="sng" dirty="0" smtClean="0">
                <a:solidFill>
                  <a:srgbClr val="C00000"/>
                </a:solidFill>
                <a:latin typeface="Verdana" pitchFamily="34" charset="0"/>
              </a:rPr>
              <a:t>COURSES AND SERVICES </a:t>
            </a:r>
            <a:endParaRPr sz="2400" b="1" u="sng" dirty="0">
              <a:solidFill>
                <a:srgbClr val="C00000"/>
              </a:solidFill>
              <a:latin typeface="Verdana" pitchFamily="34" charset="0"/>
            </a:endParaRPr>
          </a:p>
        </p:txBody>
      </p:sp>
      <p:sp>
        <p:nvSpPr>
          <p:cNvPr id="5" name="Rectangle 4"/>
          <p:cNvSpPr/>
          <p:nvPr/>
        </p:nvSpPr>
        <p:spPr>
          <a:xfrm>
            <a:off x="76200" y="1534347"/>
            <a:ext cx="2438400" cy="334245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lnSpc>
                <a:spcPct val="120000"/>
              </a:lnSpc>
            </a:pPr>
            <a:r>
              <a:rPr lang="en-GB"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Basic Computer</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endParaRPr lang="en-GB"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GB"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Outsourcing</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endParaRPr lang="en-GB"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GB"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Freelancing</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Graphics</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lvl="0"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r>
              <a:rPr lang="en-US" sz="1600" b="1" i="1" dirty="0" err="1" smtClean="0">
                <a:solidFill>
                  <a:schemeClr val="bg2">
                    <a:lumMod val="75000"/>
                  </a:schemeClr>
                </a:solidFill>
                <a:effectLst>
                  <a:outerShdw blurRad="38100" dist="38100" dir="2700000" algn="tl">
                    <a:srgbClr val="000000">
                      <a:alpha val="43137"/>
                    </a:srgbClr>
                  </a:outerShdw>
                </a:effectLst>
                <a:latin typeface="Verdana" pitchFamily="34" charset="0"/>
              </a:rPr>
              <a:t>Vedio</a:t>
            </a: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 Editing</a:t>
            </a:r>
          </a:p>
          <a:p>
            <a:pPr eaLnBrk="1" hangingPunct="1">
              <a:lnSpc>
                <a:spcPct val="120000"/>
              </a:lnSpc>
            </a:pP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a:p>
            <a:pPr eaLnBrk="1" hangingPunct="1">
              <a:lnSpc>
                <a:spcPct val="120000"/>
              </a:lnSpc>
            </a:pPr>
            <a:r>
              <a:rPr lang="en-US" sz="1600" b="1" i="1" dirty="0" smtClean="0">
                <a:solidFill>
                  <a:schemeClr val="bg2">
                    <a:lumMod val="75000"/>
                  </a:schemeClr>
                </a:solidFill>
                <a:effectLst>
                  <a:outerShdw blurRad="38100" dist="38100" dir="2700000" algn="tl">
                    <a:srgbClr val="000000">
                      <a:alpha val="43137"/>
                    </a:srgbClr>
                  </a:outerShdw>
                </a:effectLst>
                <a:latin typeface="Verdana" pitchFamily="34" charset="0"/>
              </a:rPr>
              <a:t>Basic Training</a:t>
            </a:r>
            <a:endParaRPr lang="en-US" sz="1600" b="1" i="1" dirty="0">
              <a:solidFill>
                <a:schemeClr val="bg2">
                  <a:lumMod val="75000"/>
                </a:schemeClr>
              </a:solidFill>
              <a:effectLst>
                <a:outerShdw blurRad="38100" dist="38100" dir="2700000" algn="tl">
                  <a:srgbClr val="000000">
                    <a:alpha val="43137"/>
                  </a:srgbClr>
                </a:outerShdw>
              </a:effectLst>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590800" cy="2013585"/>
          </a:xfrm>
          <a:prstGeom prst="rect">
            <a:avLst/>
          </a:prstGeom>
          <a:ln>
            <a:noFill/>
          </a:ln>
          <a:effectLst>
            <a:softEdge rad="112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3043535"/>
            <a:ext cx="2438400" cy="1517035"/>
          </a:xfrm>
          <a:prstGeom prst="rect">
            <a:avLst/>
          </a:prstGeom>
          <a:ln>
            <a:noFill/>
          </a:ln>
          <a:effectLst>
            <a:softEdge rad="112500"/>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1128" y="4800600"/>
            <a:ext cx="2640531" cy="1820879"/>
          </a:xfrm>
          <a:prstGeom prst="rect">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1066800"/>
            <a:ext cx="2133600" cy="1600200"/>
          </a:xfrm>
          <a:prstGeom prst="rect">
            <a:avLst/>
          </a:prstGeom>
          <a:ln>
            <a:noFill/>
          </a:ln>
          <a:effectLst>
            <a:softEdge rad="112500"/>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2728" y="4866974"/>
            <a:ext cx="2438400" cy="1752600"/>
          </a:xfrm>
          <a:prstGeom prst="rect">
            <a:avLst/>
          </a:prstGeom>
          <a:ln>
            <a:noFill/>
          </a:ln>
          <a:effectLst>
            <a:softEdge rad="112500"/>
          </a:effec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21" y="5257800"/>
            <a:ext cx="3276600" cy="1390650"/>
          </a:xfrm>
          <a:prstGeom prst="rect">
            <a:avLst/>
          </a:prstGeom>
        </p:spPr>
      </p:pic>
      <p:sp>
        <p:nvSpPr>
          <p:cNvPr id="13" name="Rectangle 5"/>
          <p:cNvSpPr/>
          <p:nvPr/>
        </p:nvSpPr>
        <p:spPr>
          <a:xfrm>
            <a:off x="0" y="469071"/>
            <a:ext cx="7924800" cy="978729"/>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20000"/>
              </a:lnSpc>
              <a:buFont typeface="Wingdings" pitchFamily="2" charset="2"/>
            </a:pPr>
            <a:r>
              <a:rPr lang="en-GB" sz="1600" i="1" dirty="0">
                <a:solidFill>
                  <a:srgbClr val="FF0000"/>
                </a:solidFill>
                <a:latin typeface="Verdana" pitchFamily="34" charset="0"/>
              </a:rPr>
              <a:t>Only Cardholder Person Computer, </a:t>
            </a:r>
            <a:r>
              <a:rPr lang="en-GB" sz="1600" i="1" dirty="0" smtClean="0">
                <a:solidFill>
                  <a:srgbClr val="FF0000"/>
                </a:solidFill>
                <a:latin typeface="Verdana" pitchFamily="34" charset="0"/>
              </a:rPr>
              <a:t>Outsourcing, Freelancing</a:t>
            </a:r>
            <a:r>
              <a:rPr lang="en-GB" sz="1600" i="1" dirty="0">
                <a:solidFill>
                  <a:srgbClr val="FF0000"/>
                </a:solidFill>
                <a:latin typeface="Verdana" pitchFamily="34" charset="0"/>
              </a:rPr>
              <a:t>, Graphics, Video </a:t>
            </a:r>
            <a:r>
              <a:rPr lang="en-GB" sz="1600" i="1" dirty="0" smtClean="0">
                <a:solidFill>
                  <a:srgbClr val="FF0000"/>
                </a:solidFill>
                <a:latin typeface="Verdana" pitchFamily="34" charset="0"/>
              </a:rPr>
              <a:t>Editing, Get </a:t>
            </a:r>
            <a:r>
              <a:rPr lang="en-GB" sz="1600" i="1" dirty="0">
                <a:solidFill>
                  <a:srgbClr val="FF0000"/>
                </a:solidFill>
                <a:latin typeface="Verdana" pitchFamily="34" charset="0"/>
              </a:rPr>
              <a:t>discount or commission on all courses including Basic Training.</a:t>
            </a:r>
            <a:endParaRPr sz="1600" i="1" dirty="0">
              <a:solidFill>
                <a:srgbClr val="FF0000"/>
              </a:solidFill>
              <a:latin typeface="Verdana" pitchFamily="34" charset="0"/>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4063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p:nvPr/>
        </p:nvSpPr>
        <p:spPr>
          <a:xfrm>
            <a:off x="0" y="404813"/>
            <a:ext cx="8991600" cy="54927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200" b="1" i="1" dirty="0">
                <a:solidFill>
                  <a:srgbClr val="FFCC00"/>
                </a:solidFill>
                <a:latin typeface="Verdana" pitchFamily="34" charset="0"/>
              </a:rPr>
              <a:t>Membership</a:t>
            </a:r>
            <a:r>
              <a:rPr sz="2400" b="1" dirty="0">
                <a:solidFill>
                  <a:srgbClr val="FFCC00"/>
                </a:solidFill>
                <a:latin typeface="Verdana" pitchFamily="34" charset="0"/>
              </a:rPr>
              <a:t> </a:t>
            </a:r>
            <a:r>
              <a:rPr sz="3000" b="1" dirty="0">
                <a:solidFill>
                  <a:srgbClr val="FFCC00"/>
                </a:solidFill>
                <a:latin typeface="Verdana" pitchFamily="34" charset="0"/>
              </a:rPr>
              <a:t>PRICING </a:t>
            </a:r>
          </a:p>
        </p:txBody>
      </p:sp>
      <p:sp>
        <p:nvSpPr>
          <p:cNvPr id="20483" name="Rectangle 5"/>
          <p:cNvSpPr/>
          <p:nvPr/>
        </p:nvSpPr>
        <p:spPr>
          <a:xfrm>
            <a:off x="838200" y="1447800"/>
            <a:ext cx="5110163" cy="457200"/>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2400" b="1" dirty="0">
                <a:solidFill>
                  <a:srgbClr val="C00000"/>
                </a:solidFill>
                <a:latin typeface="Verdana" pitchFamily="34" charset="0"/>
              </a:rPr>
              <a:t>How much are these worth? </a:t>
            </a:r>
          </a:p>
        </p:txBody>
      </p:sp>
      <p:sp>
        <p:nvSpPr>
          <p:cNvPr id="20484" name="Rectangle 6"/>
          <p:cNvSpPr/>
          <p:nvPr/>
        </p:nvSpPr>
        <p:spPr>
          <a:xfrm>
            <a:off x="838200" y="2010851"/>
            <a:ext cx="4918075" cy="972574"/>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dirty="0">
                <a:solidFill>
                  <a:schemeClr val="bg2"/>
                </a:solidFill>
                <a:latin typeface="Verdana" pitchFamily="34" charset="0"/>
              </a:rPr>
              <a:t>Valued at thousands of dollars, </a:t>
            </a:r>
            <a:r>
              <a:rPr dirty="0" err="1" smtClean="0">
                <a:solidFill>
                  <a:schemeClr val="bg2"/>
                </a:solidFill>
                <a:latin typeface="Verdana" pitchFamily="34" charset="0"/>
              </a:rPr>
              <a:t>BanSis</a:t>
            </a:r>
            <a:r>
              <a:rPr dirty="0" smtClean="0">
                <a:solidFill>
                  <a:schemeClr val="bg2"/>
                </a:solidFill>
                <a:latin typeface="Verdana" pitchFamily="34" charset="0"/>
              </a:rPr>
              <a:t> Hub’s </a:t>
            </a:r>
            <a:r>
              <a:rPr dirty="0">
                <a:solidFill>
                  <a:schemeClr val="bg2"/>
                </a:solidFill>
                <a:latin typeface="Verdana" pitchFamily="34" charset="0"/>
              </a:rPr>
              <a:t>unrivalled</a:t>
            </a:r>
            <a:r>
              <a:rPr sz="1600" dirty="0">
                <a:solidFill>
                  <a:schemeClr val="bg2"/>
                </a:solidFill>
                <a:latin typeface="Verdana" pitchFamily="34" charset="0"/>
              </a:rPr>
              <a:t> </a:t>
            </a:r>
            <a:r>
              <a:rPr sz="1600" b="1" dirty="0">
                <a:solidFill>
                  <a:schemeClr val="bg2"/>
                </a:solidFill>
                <a:latin typeface="Verdana" pitchFamily="34" charset="0"/>
              </a:rPr>
              <a:t>“Learn, Earn and service”</a:t>
            </a:r>
            <a:r>
              <a:rPr sz="1600" dirty="0">
                <a:solidFill>
                  <a:schemeClr val="bg2"/>
                </a:solidFill>
                <a:latin typeface="Verdana" pitchFamily="34" charset="0"/>
              </a:rPr>
              <a:t> </a:t>
            </a:r>
            <a:r>
              <a:rPr dirty="0">
                <a:solidFill>
                  <a:schemeClr val="bg2"/>
                </a:solidFill>
                <a:latin typeface="Verdana" pitchFamily="34" charset="0"/>
              </a:rPr>
              <a:t>Package is available to you</a:t>
            </a:r>
          </a:p>
        </p:txBody>
      </p:sp>
      <p:sp>
        <p:nvSpPr>
          <p:cNvPr id="20485" name="Rectangle 7"/>
          <p:cNvSpPr/>
          <p:nvPr/>
        </p:nvSpPr>
        <p:spPr>
          <a:xfrm>
            <a:off x="609600" y="4553837"/>
            <a:ext cx="5257800" cy="93256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dirty="0" err="1" smtClean="0">
                <a:solidFill>
                  <a:srgbClr val="C00000"/>
                </a:solidFill>
                <a:latin typeface="Verdana" pitchFamily="34" charset="0"/>
              </a:rPr>
              <a:t>BanSis</a:t>
            </a:r>
            <a:r>
              <a:rPr dirty="0" smtClean="0">
                <a:solidFill>
                  <a:srgbClr val="C00000"/>
                </a:solidFill>
                <a:latin typeface="Verdana" pitchFamily="34" charset="0"/>
              </a:rPr>
              <a:t> Hub </a:t>
            </a:r>
            <a:r>
              <a:rPr dirty="0">
                <a:solidFill>
                  <a:srgbClr val="C00000"/>
                </a:solidFill>
                <a:latin typeface="Verdana" pitchFamily="34" charset="0"/>
              </a:rPr>
              <a:t>also provides you a Global Business Opportunity to create a solid income pipeline for you and your family .</a:t>
            </a:r>
          </a:p>
        </p:txBody>
      </p:sp>
      <p:sp>
        <p:nvSpPr>
          <p:cNvPr id="20486" name="Rectangle 25"/>
          <p:cNvSpPr/>
          <p:nvPr/>
        </p:nvSpPr>
        <p:spPr>
          <a:xfrm>
            <a:off x="685800" y="5727088"/>
            <a:ext cx="5257800" cy="323486"/>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r" eaLnBrk="1" hangingPunct="1">
              <a:lnSpc>
                <a:spcPct val="120000"/>
              </a:lnSpc>
            </a:pPr>
            <a:r>
              <a:rPr dirty="0">
                <a:solidFill>
                  <a:srgbClr val="FFC000"/>
                </a:solidFill>
                <a:latin typeface="Verdana" pitchFamily="34" charset="0"/>
              </a:rPr>
              <a:t>Read on to know further...</a:t>
            </a:r>
          </a:p>
        </p:txBody>
      </p:sp>
      <p:sp>
        <p:nvSpPr>
          <p:cNvPr id="20487" name="Rectangle 6"/>
          <p:cNvSpPr/>
          <p:nvPr/>
        </p:nvSpPr>
        <p:spPr>
          <a:xfrm>
            <a:off x="935038" y="2761298"/>
            <a:ext cx="4202112" cy="49244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lnSpc>
                <a:spcPct val="130000"/>
              </a:lnSpc>
            </a:pPr>
            <a:r>
              <a:rPr dirty="0">
                <a:solidFill>
                  <a:schemeClr val="bg2"/>
                </a:solidFill>
                <a:latin typeface="Verdana" pitchFamily="34" charset="0"/>
              </a:rPr>
              <a:t>for only</a:t>
            </a:r>
            <a:r>
              <a:rPr sz="2000" b="1" dirty="0">
                <a:solidFill>
                  <a:schemeClr val="bg2"/>
                </a:solidFill>
                <a:latin typeface="Verdana" pitchFamily="34" charset="0"/>
              </a:rPr>
              <a:t> </a:t>
            </a:r>
            <a:r>
              <a:rPr sz="2000" b="1" dirty="0" smtClean="0">
                <a:solidFill>
                  <a:schemeClr val="bg2"/>
                </a:solidFill>
                <a:latin typeface="Rupee Foradian" pitchFamily="34" charset="0"/>
              </a:rPr>
              <a:t>COIN 999</a:t>
            </a:r>
            <a:endParaRPr dirty="0">
              <a:solidFill>
                <a:schemeClr val="bg2"/>
              </a:solidFill>
              <a:latin typeface="Verdana" pitchFamily="34" charset="0"/>
            </a:endParaRPr>
          </a:p>
        </p:txBody>
      </p:sp>
      <p:sp>
        <p:nvSpPr>
          <p:cNvPr id="20488" name="Rectangle 6"/>
          <p:cNvSpPr/>
          <p:nvPr/>
        </p:nvSpPr>
        <p:spPr>
          <a:xfrm>
            <a:off x="609600" y="4125445"/>
            <a:ext cx="4918075" cy="37241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dirty="0">
                <a:solidFill>
                  <a:srgbClr val="FFC000"/>
                </a:solidFill>
                <a:latin typeface="Verdana" pitchFamily="34" charset="0"/>
              </a:rPr>
              <a:t>And that’s not all..</a:t>
            </a:r>
          </a:p>
        </p:txBody>
      </p:sp>
      <p:sp>
        <p:nvSpPr>
          <p:cNvPr id="10" name="Rectangle 9"/>
          <p:cNvSpPr/>
          <p:nvPr/>
        </p:nvSpPr>
        <p:spPr>
          <a:xfrm>
            <a:off x="6324600" y="2220147"/>
            <a:ext cx="2895600" cy="68326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lnSpc>
                <a:spcPct val="120000"/>
              </a:lnSpc>
            </a:pPr>
            <a:r>
              <a:rPr lang="en-GB" sz="1600" b="1" i="1" dirty="0" smtClean="0">
                <a:solidFill>
                  <a:srgbClr val="C00000"/>
                </a:solidFill>
                <a:effectLst>
                  <a:outerShdw blurRad="38100" dist="38100" dir="2700000" algn="tl">
                    <a:srgbClr val="000000">
                      <a:alpha val="43137"/>
                    </a:srgbClr>
                  </a:outerShdw>
                </a:effectLst>
                <a:latin typeface="Verdana" pitchFamily="34" charset="0"/>
              </a:rPr>
              <a:t>ONE-TIME COST OF 999 </a:t>
            </a:r>
            <a:endParaRPr lang="en-US" sz="1600" b="1" i="1" dirty="0">
              <a:solidFill>
                <a:srgbClr val="C00000"/>
              </a:solidFill>
              <a:effectLst>
                <a:outerShdw blurRad="38100" dist="38100" dir="2700000" algn="tl">
                  <a:srgbClr val="000000">
                    <a:alpha val="43137"/>
                  </a:srgbClr>
                </a:outerShdw>
              </a:effectLst>
              <a:latin typeface="Verdana" pitchFamily="34" charset="0"/>
            </a:endParaRPr>
          </a:p>
          <a:p>
            <a:pPr lvl="0" eaLnBrk="1" hangingPunct="1">
              <a:lnSpc>
                <a:spcPct val="120000"/>
              </a:lnSpc>
            </a:pPr>
            <a:r>
              <a:rPr lang="en-GB" sz="1600" b="1" i="1" dirty="0" smtClean="0">
                <a:solidFill>
                  <a:srgbClr val="002060"/>
                </a:solidFill>
                <a:effectLst>
                  <a:outerShdw blurRad="38100" dist="38100" dir="2700000" algn="tl">
                    <a:srgbClr val="000000">
                      <a:alpha val="43137"/>
                    </a:srgbClr>
                  </a:outerShdw>
                </a:effectLst>
                <a:latin typeface="Verdana" pitchFamily="34" charset="0"/>
              </a:rPr>
              <a:t>PREMIUM PACKAGE</a:t>
            </a:r>
            <a:endParaRPr lang="en-US" sz="1600" b="1" i="1" dirty="0">
              <a:solidFill>
                <a:srgbClr val="002060"/>
              </a:solidFill>
              <a:effectLst>
                <a:outerShdw blurRad="38100" dist="38100" dir="2700000" algn="tl">
                  <a:srgbClr val="000000">
                    <a:alpha val="43137"/>
                  </a:srgbClr>
                </a:outerShdw>
              </a:effectLst>
              <a:latin typeface="Verdana" pitchFamily="34" charset="0"/>
            </a:endParaRPr>
          </a:p>
        </p:txBody>
      </p:sp>
      <p:sp>
        <p:nvSpPr>
          <p:cNvPr id="14" name="Text Box 3"/>
          <p:cNvSpPr/>
          <p:nvPr/>
        </p:nvSpPr>
        <p:spPr>
          <a:xfrm>
            <a:off x="6248400" y="3048000"/>
            <a:ext cx="4038600" cy="1600438"/>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eaLnBrk="1" hangingPunct="1">
              <a:lnSpc>
                <a:spcPct val="140000"/>
              </a:lnSpc>
              <a:buClr>
                <a:srgbClr val="6F1D82"/>
              </a:buClr>
              <a:buAutoNum type="arabicPeriod"/>
            </a:pPr>
            <a:r>
              <a:rPr dirty="0" smtClean="0">
                <a:solidFill>
                  <a:schemeClr val="bg2"/>
                </a:solidFill>
                <a:latin typeface="Verdana" pitchFamily="34" charset="0"/>
              </a:rPr>
              <a:t>24/7 Account access.</a:t>
            </a:r>
          </a:p>
          <a:p>
            <a:pPr marL="457200" lvl="0" indent="-457200" eaLnBrk="1" hangingPunct="1">
              <a:lnSpc>
                <a:spcPct val="140000"/>
              </a:lnSpc>
              <a:buClr>
                <a:srgbClr val="6F1D82"/>
              </a:buClr>
              <a:buAutoNum type="arabicPeriod"/>
            </a:pPr>
            <a:r>
              <a:rPr lang="en-US" dirty="0">
                <a:solidFill>
                  <a:schemeClr val="bg2"/>
                </a:solidFill>
                <a:latin typeface="Verdana" pitchFamily="34" charset="0"/>
              </a:rPr>
              <a:t>F</a:t>
            </a:r>
            <a:r>
              <a:rPr dirty="0" smtClean="0">
                <a:solidFill>
                  <a:schemeClr val="bg2"/>
                </a:solidFill>
                <a:latin typeface="Verdana" pitchFamily="34" charset="0"/>
              </a:rPr>
              <a:t>ree </a:t>
            </a:r>
            <a:r>
              <a:rPr dirty="0">
                <a:solidFill>
                  <a:schemeClr val="bg2"/>
                </a:solidFill>
                <a:latin typeface="Verdana" pitchFamily="34" charset="0"/>
              </a:rPr>
              <a:t>R</a:t>
            </a:r>
            <a:r>
              <a:rPr dirty="0" smtClean="0">
                <a:solidFill>
                  <a:schemeClr val="bg2"/>
                </a:solidFill>
                <a:latin typeface="Verdana" pitchFamily="34" charset="0"/>
              </a:rPr>
              <a:t>eplicating Website.</a:t>
            </a:r>
          </a:p>
          <a:p>
            <a:pPr marL="457200" lvl="0" indent="-457200" eaLnBrk="1" hangingPunct="1">
              <a:lnSpc>
                <a:spcPct val="140000"/>
              </a:lnSpc>
              <a:buClr>
                <a:srgbClr val="6F1D82"/>
              </a:buClr>
              <a:buAutoNum type="arabicPeriod"/>
            </a:pPr>
            <a:r>
              <a:rPr lang="en-US" dirty="0" smtClean="0">
                <a:solidFill>
                  <a:schemeClr val="bg2"/>
                </a:solidFill>
                <a:latin typeface="Verdana" pitchFamily="34" charset="0"/>
              </a:rPr>
              <a:t>V</a:t>
            </a:r>
            <a:r>
              <a:rPr dirty="0" smtClean="0">
                <a:solidFill>
                  <a:schemeClr val="bg2"/>
                </a:solidFill>
                <a:latin typeface="Verdana" pitchFamily="34" charset="0"/>
              </a:rPr>
              <a:t>irtual office.</a:t>
            </a:r>
          </a:p>
          <a:p>
            <a:pPr marL="457200" lvl="0" indent="-457200" eaLnBrk="1" hangingPunct="1">
              <a:lnSpc>
                <a:spcPct val="140000"/>
              </a:lnSpc>
              <a:buClr>
                <a:srgbClr val="6F1D82"/>
              </a:buClr>
              <a:buAutoNum type="arabicPeriod"/>
            </a:pPr>
            <a:r>
              <a:rPr lang="en-GB" dirty="0">
                <a:solidFill>
                  <a:schemeClr val="bg2"/>
                </a:solidFill>
                <a:latin typeface="Verdana" pitchFamily="34" charset="0"/>
              </a:rPr>
              <a:t>Access to high quality </a:t>
            </a:r>
          </a:p>
          <a:p>
            <a:pPr lvl="0" eaLnBrk="1" hangingPunct="1">
              <a:lnSpc>
                <a:spcPct val="140000"/>
              </a:lnSpc>
              <a:buClr>
                <a:srgbClr val="6F1D82"/>
              </a:buClr>
            </a:pPr>
            <a:r>
              <a:rPr lang="en-GB" dirty="0">
                <a:solidFill>
                  <a:schemeClr val="bg2"/>
                </a:solidFill>
                <a:latin typeface="Verdana" pitchFamily="34" charset="0"/>
              </a:rPr>
              <a:t>        business tools.</a:t>
            </a:r>
            <a:endParaRPr dirty="0">
              <a:solidFill>
                <a:schemeClr val="bg2"/>
              </a:solidFill>
              <a:latin typeface="Verdana" pitchFamily="34" charset="0"/>
            </a:endParaRPr>
          </a:p>
        </p:txBody>
      </p:sp>
      <p:sp>
        <p:nvSpPr>
          <p:cNvPr id="15" name="Rectangle 14"/>
          <p:cNvSpPr/>
          <p:nvPr/>
        </p:nvSpPr>
        <p:spPr>
          <a:xfrm>
            <a:off x="7565466" y="4648200"/>
            <a:ext cx="1502334" cy="307777"/>
          </a:xfrm>
          <a:prstGeom prst="rect">
            <a:avLst/>
          </a:prstGeom>
        </p:spPr>
        <p:txBody>
          <a:bodyPr wrap="none">
            <a:spAutoFit/>
          </a:bodyPr>
          <a:lstStyle/>
          <a:p>
            <a:r>
              <a:rPr lang="en-US" dirty="0">
                <a:solidFill>
                  <a:srgbClr val="FFC000"/>
                </a:solidFill>
                <a:latin typeface="Verdana" pitchFamily="34" charset="0"/>
              </a:rPr>
              <a:t>And a lot More</a:t>
            </a:r>
            <a:endParaRPr lang="en-US" dirty="0">
              <a:solidFill>
                <a:srgbClr val="FFC000"/>
              </a:solidFill>
            </a:endParaRPr>
          </a:p>
        </p:txBody>
      </p:sp>
    </p:spTree>
    <p:extLst>
      <p:ext uri="{BB962C8B-B14F-4D97-AF65-F5344CB8AC3E}">
        <p14:creationId xmlns:p14="http://schemas.microsoft.com/office/powerpoint/2010/main" val="8502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0483"/>
                                        </p:tgtEl>
                                        <p:attrNameLst>
                                          <p:attrName>ppt_x</p:attrName>
                                          <p:attrName>ppt_y</p:attrName>
                                        </p:attrNameLst>
                                      </p:cBhvr>
                                    </p:animMotion>
                                    <p:animRot by="1500000">
                                      <p:cBhvr>
                                        <p:cTn id="7" dur="125" fill="hold">
                                          <p:stCondLst>
                                            <p:cond delay="0"/>
                                          </p:stCondLst>
                                        </p:cTn>
                                        <p:tgtEl>
                                          <p:spTgt spid="20483"/>
                                        </p:tgtEl>
                                        <p:attrNameLst>
                                          <p:attrName>r</p:attrName>
                                        </p:attrNameLst>
                                      </p:cBhvr>
                                    </p:animRot>
                                    <p:animRot by="-1500000">
                                      <p:cBhvr>
                                        <p:cTn id="8" dur="125" fill="hold">
                                          <p:stCondLst>
                                            <p:cond delay="125"/>
                                          </p:stCondLst>
                                        </p:cTn>
                                        <p:tgtEl>
                                          <p:spTgt spid="20483"/>
                                        </p:tgtEl>
                                        <p:attrNameLst>
                                          <p:attrName>r</p:attrName>
                                        </p:attrNameLst>
                                      </p:cBhvr>
                                    </p:animRot>
                                    <p:animRot by="-1500000">
                                      <p:cBhvr>
                                        <p:cTn id="9" dur="125" fill="hold">
                                          <p:stCondLst>
                                            <p:cond delay="250"/>
                                          </p:stCondLst>
                                        </p:cTn>
                                        <p:tgtEl>
                                          <p:spTgt spid="20483"/>
                                        </p:tgtEl>
                                        <p:attrNameLst>
                                          <p:attrName>r</p:attrName>
                                        </p:attrNameLst>
                                      </p:cBhvr>
                                    </p:animRot>
                                    <p:animRot by="1500000">
                                      <p:cBhvr>
                                        <p:cTn id="10" dur="125" fill="hold">
                                          <p:stCondLst>
                                            <p:cond delay="375"/>
                                          </p:stCondLst>
                                        </p:cTn>
                                        <p:tgtEl>
                                          <p:spTgt spid="20483"/>
                                        </p:tgtEl>
                                        <p:attrNameLst>
                                          <p:attrName>r</p:attrName>
                                        </p:attrNameLst>
                                      </p:cBhvr>
                                    </p:animRot>
                                  </p:childTnLst>
                                </p:cTn>
                              </p:par>
                            </p:childTnLst>
                          </p:cTn>
                        </p:par>
                      </p:childTnLst>
                    </p:cTn>
                  </p:par>
                  <p:par>
                    <p:cTn id="11" fill="hold" nodeType="clickPar">
                      <p:stCondLst>
                        <p:cond delay="indefinite"/>
                      </p:stCondLst>
                      <p:childTnLst>
                        <p:par>
                          <p:cTn id="12" fill="hold" nodeType="after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fade">
                                      <p:cBhvr>
                                        <p:cTn id="15" dur="1000"/>
                                        <p:tgtEl>
                                          <p:spTgt spid="20484"/>
                                        </p:tgtEl>
                                      </p:cBhvr>
                                    </p:animEffect>
                                    <p:anim calcmode="lin" valueType="num">
                                      <p:cBhvr>
                                        <p:cTn id="16" dur="1000" fill="hold"/>
                                        <p:tgtEl>
                                          <p:spTgt spid="20484"/>
                                        </p:tgtEl>
                                        <p:attrNameLst>
                                          <p:attrName>ppt_x</p:attrName>
                                        </p:attrNameLst>
                                      </p:cBhvr>
                                      <p:tavLst>
                                        <p:tav tm="0">
                                          <p:val>
                                            <p:strVal val="#ppt_x"/>
                                          </p:val>
                                        </p:tav>
                                        <p:tav tm="100000">
                                          <p:val>
                                            <p:strVal val="#ppt_x"/>
                                          </p:val>
                                        </p:tav>
                                      </p:tavLst>
                                    </p:anim>
                                    <p:anim calcmode="lin" valueType="num">
                                      <p:cBhvr>
                                        <p:cTn id="17"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fade">
                                      <p:cBhvr>
                                        <p:cTn id="22" dur="1000"/>
                                        <p:tgtEl>
                                          <p:spTgt spid="20487"/>
                                        </p:tgtEl>
                                      </p:cBhvr>
                                    </p:animEffect>
                                    <p:anim calcmode="lin" valueType="num">
                                      <p:cBhvr>
                                        <p:cTn id="23" dur="1000" fill="hold"/>
                                        <p:tgtEl>
                                          <p:spTgt spid="20487"/>
                                        </p:tgtEl>
                                        <p:attrNameLst>
                                          <p:attrName>ppt_x</p:attrName>
                                        </p:attrNameLst>
                                      </p:cBhvr>
                                      <p:tavLst>
                                        <p:tav tm="0">
                                          <p:val>
                                            <p:strVal val="#ppt_x"/>
                                          </p:val>
                                        </p:tav>
                                        <p:tav tm="100000">
                                          <p:val>
                                            <p:strVal val="#ppt_x"/>
                                          </p:val>
                                        </p:tav>
                                      </p:tavLst>
                                    </p:anim>
                                    <p:anim calcmode="lin" valueType="num">
                                      <p:cBhvr>
                                        <p:cTn id="24"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nodeType="after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488"/>
                                        </p:tgtEl>
                                        <p:attrNameLst>
                                          <p:attrName>style.visibility</p:attrName>
                                        </p:attrNameLst>
                                      </p:cBhvr>
                                      <p:to>
                                        <p:strVal val="visible"/>
                                      </p:to>
                                    </p:set>
                                    <p:animEffect transition="in" filter="fade">
                                      <p:cBhvr>
                                        <p:cTn id="29" dur="1000"/>
                                        <p:tgtEl>
                                          <p:spTgt spid="20488"/>
                                        </p:tgtEl>
                                      </p:cBhvr>
                                    </p:animEffect>
                                    <p:anim calcmode="lin" valueType="num">
                                      <p:cBhvr>
                                        <p:cTn id="30" dur="1000" fill="hold"/>
                                        <p:tgtEl>
                                          <p:spTgt spid="20488"/>
                                        </p:tgtEl>
                                        <p:attrNameLst>
                                          <p:attrName>ppt_x</p:attrName>
                                        </p:attrNameLst>
                                      </p:cBhvr>
                                      <p:tavLst>
                                        <p:tav tm="0">
                                          <p:val>
                                            <p:strVal val="#ppt_x"/>
                                          </p:val>
                                        </p:tav>
                                        <p:tav tm="100000">
                                          <p:val>
                                            <p:strVal val="#ppt_x"/>
                                          </p:val>
                                        </p:tav>
                                      </p:tavLst>
                                    </p:anim>
                                    <p:anim calcmode="lin" valueType="num">
                                      <p:cBhvr>
                                        <p:cTn id="31"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nodeType="after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485"/>
                                        </p:tgtEl>
                                        <p:attrNameLst>
                                          <p:attrName>style.visibility</p:attrName>
                                        </p:attrNameLst>
                                      </p:cBhvr>
                                      <p:to>
                                        <p:strVal val="visible"/>
                                      </p:to>
                                    </p:set>
                                    <p:animEffect transition="in" filter="fade">
                                      <p:cBhvr>
                                        <p:cTn id="36" dur="1000"/>
                                        <p:tgtEl>
                                          <p:spTgt spid="20485"/>
                                        </p:tgtEl>
                                      </p:cBhvr>
                                    </p:animEffect>
                                    <p:anim calcmode="lin" valueType="num">
                                      <p:cBhvr>
                                        <p:cTn id="37" dur="1000" fill="hold"/>
                                        <p:tgtEl>
                                          <p:spTgt spid="20485"/>
                                        </p:tgtEl>
                                        <p:attrNameLst>
                                          <p:attrName>ppt_x</p:attrName>
                                        </p:attrNameLst>
                                      </p:cBhvr>
                                      <p:tavLst>
                                        <p:tav tm="0">
                                          <p:val>
                                            <p:strVal val="#ppt_x"/>
                                          </p:val>
                                        </p:tav>
                                        <p:tav tm="100000">
                                          <p:val>
                                            <p:strVal val="#ppt_x"/>
                                          </p:val>
                                        </p:tav>
                                      </p:tavLst>
                                    </p:anim>
                                    <p:anim calcmode="lin" valueType="num">
                                      <p:cBhvr>
                                        <p:cTn id="38"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486"/>
                                        </p:tgtEl>
                                        <p:attrNameLst>
                                          <p:attrName>style.visibility</p:attrName>
                                        </p:attrNameLst>
                                      </p:cBhvr>
                                      <p:to>
                                        <p:strVal val="visible"/>
                                      </p:to>
                                    </p:set>
                                    <p:animEffect transition="in" filter="fade">
                                      <p:cBhvr>
                                        <p:cTn id="43" dur="1000"/>
                                        <p:tgtEl>
                                          <p:spTgt spid="20486"/>
                                        </p:tgtEl>
                                      </p:cBhvr>
                                    </p:animEffect>
                                    <p:anim calcmode="lin" valueType="num">
                                      <p:cBhvr>
                                        <p:cTn id="44" dur="1000" fill="hold"/>
                                        <p:tgtEl>
                                          <p:spTgt spid="20486"/>
                                        </p:tgtEl>
                                        <p:attrNameLst>
                                          <p:attrName>ppt_x</p:attrName>
                                        </p:attrNameLst>
                                      </p:cBhvr>
                                      <p:tavLst>
                                        <p:tav tm="0">
                                          <p:val>
                                            <p:strVal val="#ppt_x"/>
                                          </p:val>
                                        </p:tav>
                                        <p:tav tm="100000">
                                          <p:val>
                                            <p:strVal val="#ppt_x"/>
                                          </p:val>
                                        </p:tav>
                                      </p:tavLst>
                                    </p:anim>
                                    <p:anim calcmode="lin" valueType="num">
                                      <p:cBhvr>
                                        <p:cTn id="45"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P spid="20486" grpId="0"/>
      <p:bldP spid="20487" grpId="0"/>
      <p:bldP spid="20488" grpId="0"/>
      <p:bldP spid="10"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p:nvPr/>
        </p:nvSpPr>
        <p:spPr>
          <a:xfrm>
            <a:off x="4495800" y="287337"/>
            <a:ext cx="4648200" cy="181280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lnSpc>
                <a:spcPct val="130000"/>
              </a:lnSpc>
            </a:pPr>
            <a:r>
              <a:rPr dirty="0">
                <a:solidFill>
                  <a:srgbClr val="4D4D4D"/>
                </a:solidFill>
                <a:latin typeface="Verdana" pitchFamily="34" charset="0"/>
              </a:rPr>
              <a:t>For those of you who are interested in supplementing your income by telling others about </a:t>
            </a:r>
            <a:r>
              <a:rPr b="1" dirty="0" err="1" smtClean="0">
                <a:solidFill>
                  <a:srgbClr val="4D4D4D"/>
                </a:solidFill>
                <a:latin typeface="Verdana" pitchFamily="34" charset="0"/>
              </a:rPr>
              <a:t>BanSis</a:t>
            </a:r>
            <a:r>
              <a:rPr b="1" dirty="0" smtClean="0">
                <a:solidFill>
                  <a:srgbClr val="4D4D4D"/>
                </a:solidFill>
                <a:latin typeface="Verdana" pitchFamily="34" charset="0"/>
              </a:rPr>
              <a:t> Hub’s </a:t>
            </a:r>
            <a:r>
              <a:rPr b="1" dirty="0">
                <a:solidFill>
                  <a:srgbClr val="4D4D4D"/>
                </a:solidFill>
                <a:latin typeface="Verdana" pitchFamily="34" charset="0"/>
              </a:rPr>
              <a:t>product</a:t>
            </a:r>
            <a:r>
              <a:rPr dirty="0">
                <a:solidFill>
                  <a:srgbClr val="4D4D4D"/>
                </a:solidFill>
                <a:latin typeface="Verdana" pitchFamily="34" charset="0"/>
              </a:rPr>
              <a:t> </a:t>
            </a:r>
            <a:r>
              <a:rPr b="1" dirty="0">
                <a:solidFill>
                  <a:srgbClr val="4D4D4D"/>
                </a:solidFill>
                <a:latin typeface="Verdana" pitchFamily="34" charset="0"/>
              </a:rPr>
              <a:t>and services</a:t>
            </a:r>
            <a:r>
              <a:rPr dirty="0">
                <a:solidFill>
                  <a:srgbClr val="4D4D4D"/>
                </a:solidFill>
                <a:latin typeface="Verdana" pitchFamily="34" charset="0"/>
              </a:rPr>
              <a:t>, please continue with the PowerPoint </a:t>
            </a:r>
            <a:r>
              <a:rPr dirty="0" smtClean="0">
                <a:solidFill>
                  <a:srgbClr val="4D4D4D"/>
                </a:solidFill>
                <a:latin typeface="Verdana" pitchFamily="34" charset="0"/>
              </a:rPr>
              <a:t>Presentation </a:t>
            </a:r>
            <a:r>
              <a:rPr dirty="0">
                <a:solidFill>
                  <a:srgbClr val="4D4D4D"/>
                </a:solidFill>
                <a:latin typeface="Verdana" pitchFamily="34" charset="0"/>
              </a:rPr>
              <a:t>to learn more about the </a:t>
            </a:r>
            <a:r>
              <a:rPr sz="1600" b="1" dirty="0" err="1" smtClean="0">
                <a:solidFill>
                  <a:srgbClr val="C00000"/>
                </a:solidFill>
                <a:latin typeface="Verdana" pitchFamily="34" charset="0"/>
              </a:rPr>
              <a:t>BanSis</a:t>
            </a:r>
            <a:r>
              <a:rPr sz="1600" b="1" dirty="0" smtClean="0">
                <a:solidFill>
                  <a:srgbClr val="C00000"/>
                </a:solidFill>
                <a:latin typeface="Verdana" pitchFamily="34" charset="0"/>
              </a:rPr>
              <a:t> Hub</a:t>
            </a:r>
            <a:r>
              <a:rPr dirty="0" smtClean="0">
                <a:solidFill>
                  <a:srgbClr val="C00000"/>
                </a:solidFill>
                <a:latin typeface="Verdana" pitchFamily="34" charset="0"/>
              </a:rPr>
              <a:t> </a:t>
            </a:r>
            <a:r>
              <a:rPr dirty="0">
                <a:solidFill>
                  <a:srgbClr val="4D4D4D"/>
                </a:solidFill>
                <a:latin typeface="Verdana" pitchFamily="34" charset="0"/>
              </a:rPr>
              <a:t>Business Opportunity.</a:t>
            </a:r>
          </a:p>
        </p:txBody>
      </p:sp>
      <p:pic>
        <p:nvPicPr>
          <p:cNvPr id="23555" name="Picture 19" descr="slide29"/>
          <p:cNvPicPr>
            <a:picLocks noGrp="1" noChangeAspect="1"/>
          </p:cNvPicPr>
          <p:nvPr>
            <p:ph idx="4294967295"/>
          </p:nvPr>
        </p:nvPicPr>
        <p:blipFill>
          <a:blip r:embed="rId2"/>
          <a:stretch>
            <a:fillRect/>
          </a:stretch>
        </p:blipFill>
        <p:spPr>
          <a:xfrm>
            <a:off x="152401" y="0"/>
            <a:ext cx="4267200" cy="3057525"/>
          </a:xfrm>
          <a:prstGeom prst="rect">
            <a:avLst/>
          </a:prstGeom>
          <a:noFill/>
          <a:ln>
            <a:noFill/>
            <a:miter lim="800000"/>
          </a:ln>
        </p:spPr>
      </p:pic>
      <p:sp>
        <p:nvSpPr>
          <p:cNvPr id="4" name="Rectangle 3"/>
          <p:cNvSpPr/>
          <p:nvPr/>
        </p:nvSpPr>
        <p:spPr>
          <a:xfrm>
            <a:off x="0" y="3367088"/>
            <a:ext cx="9144000" cy="5191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C00000"/>
                </a:solidFill>
                <a:latin typeface="Verdana" pitchFamily="34" charset="0"/>
              </a:rPr>
              <a:t>How Do You Earn Money?  </a:t>
            </a:r>
          </a:p>
        </p:txBody>
      </p:sp>
      <p:pic>
        <p:nvPicPr>
          <p:cNvPr id="5" name="Picture 8" descr="slide41"/>
          <p:cNvPicPr>
            <a:picLocks noChangeAspect="1"/>
          </p:cNvPicPr>
          <p:nvPr/>
        </p:nvPicPr>
        <p:blipFill>
          <a:blip r:embed="rId3"/>
          <a:stretch>
            <a:fillRect/>
          </a:stretch>
        </p:blipFill>
        <p:spPr>
          <a:xfrm>
            <a:off x="5181601" y="3912964"/>
            <a:ext cx="3886200" cy="2868836"/>
          </a:xfrm>
          <a:prstGeom prst="rect">
            <a:avLst/>
          </a:prstGeom>
          <a:noFill/>
          <a:ln>
            <a:noFill/>
            <a:miter lim="800000"/>
          </a:ln>
        </p:spPr>
      </p:pic>
      <p:sp>
        <p:nvSpPr>
          <p:cNvPr id="6" name="Rectangle 4"/>
          <p:cNvSpPr/>
          <p:nvPr/>
        </p:nvSpPr>
        <p:spPr>
          <a:xfrm>
            <a:off x="1" y="5042184"/>
            <a:ext cx="4419600" cy="1274195"/>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20000"/>
              </a:lnSpc>
            </a:pPr>
            <a:r>
              <a:rPr sz="1600" dirty="0">
                <a:solidFill>
                  <a:schemeClr val="bg2"/>
                </a:solidFill>
                <a:latin typeface="Verdana" pitchFamily="34" charset="0"/>
              </a:rPr>
              <a:t>We offer one of the </a:t>
            </a:r>
            <a:r>
              <a:rPr sz="1600" dirty="0" smtClean="0">
                <a:solidFill>
                  <a:schemeClr val="bg2"/>
                </a:solidFill>
                <a:latin typeface="Verdana" pitchFamily="34" charset="0"/>
              </a:rPr>
              <a:t>Strongest Compensations plans </a:t>
            </a:r>
            <a:r>
              <a:rPr sz="1600" dirty="0">
                <a:solidFill>
                  <a:schemeClr val="bg2"/>
                </a:solidFill>
                <a:latin typeface="Verdana" pitchFamily="34" charset="0"/>
              </a:rPr>
              <a:t>in the Industry with Multiple Ways to Earn </a:t>
            </a:r>
          </a:p>
          <a:p>
            <a:pPr marL="0" lvl="0" indent="0" algn="ctr">
              <a:lnSpc>
                <a:spcPct val="120000"/>
              </a:lnSpc>
            </a:pPr>
            <a:r>
              <a:rPr sz="1600" dirty="0">
                <a:solidFill>
                  <a:schemeClr val="bg2"/>
                </a:solidFill>
                <a:latin typeface="Verdana" pitchFamily="34" charset="0"/>
              </a:rPr>
              <a:t>Daily, Weekly and Monthly Income!</a:t>
            </a:r>
          </a:p>
        </p:txBody>
      </p:sp>
    </p:spTree>
    <p:extLst>
      <p:ext uri="{BB962C8B-B14F-4D97-AF65-F5344CB8AC3E}">
        <p14:creationId xmlns:p14="http://schemas.microsoft.com/office/powerpoint/2010/main" val="251809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p:nvPr/>
        </p:nvSpPr>
        <p:spPr>
          <a:xfrm>
            <a:off x="449262" y="2212776"/>
            <a:ext cx="4884738" cy="2862322"/>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eaLnBrk="1" hangingPunct="1"/>
            <a:r>
              <a:rPr sz="2000" dirty="0">
                <a:solidFill>
                  <a:srgbClr val="C00000"/>
                </a:solidFill>
                <a:latin typeface="Verdana" pitchFamily="34" charset="0"/>
              </a:rPr>
              <a:t>1. </a:t>
            </a:r>
            <a:r>
              <a:rPr sz="2000" dirty="0" smtClean="0">
                <a:solidFill>
                  <a:schemeClr val="bg2"/>
                </a:solidFill>
                <a:latin typeface="Verdana" pitchFamily="34" charset="0"/>
              </a:rPr>
              <a:t>Matrix System (Scholarship) </a:t>
            </a:r>
            <a:endParaRPr sz="2000" dirty="0">
              <a:solidFill>
                <a:schemeClr val="bg2"/>
              </a:solidFill>
              <a:latin typeface="Verdana" pitchFamily="34" charset="0"/>
            </a:endParaRPr>
          </a:p>
          <a:p>
            <a:pPr lvl="0" eaLnBrk="1" hangingPunct="1"/>
            <a:endParaRPr sz="2000" dirty="0">
              <a:solidFill>
                <a:schemeClr val="bg2"/>
              </a:solidFill>
              <a:latin typeface="Verdana" pitchFamily="34" charset="0"/>
            </a:endParaRPr>
          </a:p>
          <a:p>
            <a:pPr marL="457200" lvl="0" indent="-457200" eaLnBrk="1" hangingPunct="1"/>
            <a:r>
              <a:rPr sz="2000" dirty="0">
                <a:solidFill>
                  <a:srgbClr val="C00000"/>
                </a:solidFill>
                <a:latin typeface="Verdana" pitchFamily="34" charset="0"/>
              </a:rPr>
              <a:t>2. </a:t>
            </a:r>
            <a:r>
              <a:rPr sz="2000" dirty="0">
                <a:solidFill>
                  <a:schemeClr val="bg2"/>
                </a:solidFill>
                <a:latin typeface="Verdana" pitchFamily="34" charset="0"/>
              </a:rPr>
              <a:t>Refer P</a:t>
            </a:r>
            <a:r>
              <a:rPr sz="2000" dirty="0" smtClean="0">
                <a:solidFill>
                  <a:schemeClr val="bg2"/>
                </a:solidFill>
                <a:latin typeface="Verdana" pitchFamily="34" charset="0"/>
              </a:rPr>
              <a:t>rofit</a:t>
            </a:r>
            <a:endParaRPr sz="2000" dirty="0">
              <a:solidFill>
                <a:schemeClr val="bg2"/>
              </a:solidFill>
              <a:latin typeface="Verdana" pitchFamily="34" charset="0"/>
            </a:endParaRPr>
          </a:p>
          <a:p>
            <a:pPr marL="457200" lvl="0" indent="-457200" eaLnBrk="1" hangingPunct="1"/>
            <a:endParaRPr sz="2000" dirty="0">
              <a:solidFill>
                <a:schemeClr val="bg2"/>
              </a:solidFill>
              <a:latin typeface="Verdana" pitchFamily="34" charset="0"/>
            </a:endParaRPr>
          </a:p>
          <a:p>
            <a:pPr marL="457200" lvl="0" indent="-457200" eaLnBrk="1" hangingPunct="1"/>
            <a:r>
              <a:rPr sz="2000" dirty="0">
                <a:solidFill>
                  <a:srgbClr val="C00000"/>
                </a:solidFill>
                <a:latin typeface="Verdana" pitchFamily="34" charset="0"/>
              </a:rPr>
              <a:t>3. </a:t>
            </a:r>
            <a:r>
              <a:rPr sz="2000" dirty="0" smtClean="0">
                <a:solidFill>
                  <a:schemeClr val="bg2">
                    <a:lumMod val="75000"/>
                  </a:schemeClr>
                </a:solidFill>
                <a:latin typeface="Verdana" pitchFamily="34" charset="0"/>
              </a:rPr>
              <a:t>Products Sales </a:t>
            </a:r>
            <a:r>
              <a:rPr sz="2000" dirty="0">
                <a:solidFill>
                  <a:schemeClr val="bg2">
                    <a:lumMod val="75000"/>
                  </a:schemeClr>
                </a:solidFill>
                <a:latin typeface="Verdana" pitchFamily="34" charset="0"/>
              </a:rPr>
              <a:t>Profit Share</a:t>
            </a:r>
          </a:p>
          <a:p>
            <a:pPr marL="457200" lvl="0" indent="-457200" eaLnBrk="1" hangingPunct="1"/>
            <a:endParaRPr sz="2000" dirty="0">
              <a:solidFill>
                <a:srgbClr val="C00000"/>
              </a:solidFill>
              <a:latin typeface="Verdana" pitchFamily="34" charset="0"/>
            </a:endParaRPr>
          </a:p>
          <a:p>
            <a:pPr marL="457200" indent="-457200" eaLnBrk="1" hangingPunct="1"/>
            <a:r>
              <a:rPr sz="2000" dirty="0">
                <a:solidFill>
                  <a:srgbClr val="C00000"/>
                </a:solidFill>
                <a:latin typeface="Verdana" pitchFamily="34" charset="0"/>
              </a:rPr>
              <a:t>4. </a:t>
            </a:r>
            <a:r>
              <a:rPr lang="en-US" sz="2000" dirty="0">
                <a:solidFill>
                  <a:schemeClr val="bg2"/>
                </a:solidFill>
                <a:latin typeface="Verdana" pitchFamily="34" charset="0"/>
              </a:rPr>
              <a:t>Incentive</a:t>
            </a:r>
            <a:endParaRPr sz="2000" dirty="0">
              <a:solidFill>
                <a:schemeClr val="bg2"/>
              </a:solidFill>
              <a:latin typeface="Verdana" pitchFamily="34" charset="0"/>
            </a:endParaRPr>
          </a:p>
          <a:p>
            <a:pPr marL="457200" lvl="0" indent="-457200" eaLnBrk="1" hangingPunct="1"/>
            <a:endParaRPr lang="en-GB" sz="2000" dirty="0">
              <a:solidFill>
                <a:schemeClr val="bg2"/>
              </a:solidFill>
              <a:latin typeface="Verdana" pitchFamily="34" charset="0"/>
            </a:endParaRPr>
          </a:p>
          <a:p>
            <a:pPr marL="457200" lvl="0" indent="-457200" eaLnBrk="1" hangingPunct="1"/>
            <a:r>
              <a:rPr lang="en-US" sz="2000" dirty="0">
                <a:solidFill>
                  <a:srgbClr val="C00000"/>
                </a:solidFill>
                <a:latin typeface="Verdana" pitchFamily="34" charset="0"/>
              </a:rPr>
              <a:t>5. </a:t>
            </a:r>
            <a:r>
              <a:rPr lang="en-US" sz="2000" dirty="0" smtClean="0">
                <a:solidFill>
                  <a:schemeClr val="bg2"/>
                </a:solidFill>
                <a:latin typeface="Verdana" pitchFamily="34" charset="0"/>
              </a:rPr>
              <a:t>Discount Income</a:t>
            </a:r>
            <a:endParaRPr lang="en-US" sz="2000" dirty="0">
              <a:solidFill>
                <a:schemeClr val="bg2"/>
              </a:solidFill>
              <a:latin typeface="Verdana" pitchFamily="34" charset="0"/>
            </a:endParaRPr>
          </a:p>
        </p:txBody>
      </p:sp>
      <p:sp>
        <p:nvSpPr>
          <p:cNvPr id="6" name="Rectangle 3"/>
          <p:cNvSpPr/>
          <p:nvPr/>
        </p:nvSpPr>
        <p:spPr>
          <a:xfrm>
            <a:off x="0" y="990600"/>
            <a:ext cx="5312185" cy="523220"/>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800" b="1" i="1" dirty="0" smtClean="0">
                <a:solidFill>
                  <a:srgbClr val="C00000"/>
                </a:solidFill>
                <a:effectLst>
                  <a:outerShdw blurRad="38100" dist="38100" dir="2700000" algn="tl">
                    <a:srgbClr val="000000">
                      <a:alpha val="43137"/>
                    </a:srgbClr>
                  </a:outerShdw>
                </a:effectLst>
                <a:latin typeface="Verdana" pitchFamily="34" charset="0"/>
              </a:rPr>
              <a:t> </a:t>
            </a:r>
            <a:r>
              <a:rPr lang="en-US" sz="2800" b="1" i="1" dirty="0">
                <a:solidFill>
                  <a:srgbClr val="C00000"/>
                </a:solidFill>
                <a:effectLst>
                  <a:outerShdw blurRad="38100" dist="38100" dir="2700000" algn="tl">
                    <a:srgbClr val="000000">
                      <a:alpha val="43137"/>
                    </a:srgbClr>
                  </a:outerShdw>
                </a:effectLst>
                <a:latin typeface="Verdana" pitchFamily="34" charset="0"/>
              </a:rPr>
              <a:t>C</a:t>
            </a:r>
            <a:r>
              <a:rPr lang="en-US" sz="2800" b="1" i="1" dirty="0" smtClean="0">
                <a:solidFill>
                  <a:srgbClr val="C00000"/>
                </a:solidFill>
                <a:effectLst>
                  <a:outerShdw blurRad="38100" dist="38100" dir="2700000" algn="tl">
                    <a:srgbClr val="000000">
                      <a:alpha val="43137"/>
                    </a:srgbClr>
                  </a:outerShdw>
                </a:effectLst>
                <a:latin typeface="Verdana" pitchFamily="34" charset="0"/>
              </a:rPr>
              <a:t>ompensation </a:t>
            </a:r>
            <a:r>
              <a:rPr sz="2800" b="1" i="1" dirty="0" smtClean="0">
                <a:solidFill>
                  <a:srgbClr val="C00000"/>
                </a:solidFill>
                <a:effectLst>
                  <a:outerShdw blurRad="38100" dist="38100" dir="2700000" algn="tl">
                    <a:srgbClr val="000000">
                      <a:alpha val="43137"/>
                    </a:srgbClr>
                  </a:outerShdw>
                </a:effectLst>
                <a:latin typeface="Verdana" pitchFamily="34" charset="0"/>
              </a:rPr>
              <a:t>Plan</a:t>
            </a:r>
            <a:endParaRPr sz="2800" b="1" i="1" dirty="0">
              <a:solidFill>
                <a:srgbClr val="C00000"/>
              </a:solidFill>
              <a:effectLst>
                <a:outerShdw blurRad="38100" dist="38100" dir="2700000" algn="tl">
                  <a:srgbClr val="000000">
                    <a:alpha val="43137"/>
                  </a:srgbClr>
                </a:outerShdw>
              </a:effectLst>
              <a:latin typeface="Verdana"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295400"/>
            <a:ext cx="3657600" cy="4267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animEffect transition="in" filter="dissolve">
                                      <p:cBhvr>
                                        <p:cTn id="11" dur="500"/>
                                        <p:tgtEl>
                                          <p:spTgt spid="34818">
                                            <p:txEl>
                                              <p:pRg st="2" end="2"/>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animEffect transition="in" filter="dissolve">
                                      <p:cBhvr>
                                        <p:cTn id="15" dur="500"/>
                                        <p:tgtEl>
                                          <p:spTgt spid="34818">
                                            <p:txEl>
                                              <p:pRg st="4" end="4"/>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animEffect transition="in" filter="dissolve">
                                      <p:cBhvr>
                                        <p:cTn id="19" dur="500"/>
                                        <p:tgtEl>
                                          <p:spTgt spid="34818">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4818">
                                            <p:txEl>
                                              <p:pRg st="8" end="8"/>
                                            </p:txEl>
                                          </p:spTgt>
                                        </p:tgtEl>
                                        <p:attrNameLst>
                                          <p:attrName>style.visibility</p:attrName>
                                        </p:attrNameLst>
                                      </p:cBhvr>
                                      <p:to>
                                        <p:strVal val="visible"/>
                                      </p:to>
                                    </p:set>
                                    <p:animEffect transition="in" filter="dissolve">
                                      <p:cBhvr>
                                        <p:cTn id="23" dur="500"/>
                                        <p:tgtEl>
                                          <p:spTgt spid="348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p:nvPr/>
        </p:nvSpPr>
        <p:spPr>
          <a:xfrm>
            <a:off x="0" y="1816438"/>
            <a:ext cx="9143999" cy="932563"/>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a:lnSpc>
                <a:spcPct val="130000"/>
              </a:lnSpc>
            </a:pPr>
            <a:r>
              <a:rPr lang="en-GB" dirty="0">
                <a:solidFill>
                  <a:schemeClr val="bg2"/>
                </a:solidFill>
                <a:latin typeface="Verdana" pitchFamily="34" charset="0"/>
              </a:rPr>
              <a:t>All Team members make their way to the top of Compensation plan </a:t>
            </a:r>
            <a:r>
              <a:rPr lang="en-GB" dirty="0" smtClean="0">
                <a:solidFill>
                  <a:schemeClr val="bg2"/>
                </a:solidFill>
                <a:latin typeface="Verdana" pitchFamily="34" charset="0"/>
              </a:rPr>
              <a:t>through Matrix </a:t>
            </a:r>
            <a:r>
              <a:rPr lang="en-GB" dirty="0">
                <a:solidFill>
                  <a:schemeClr val="bg2"/>
                </a:solidFill>
                <a:latin typeface="Verdana" pitchFamily="34" charset="0"/>
              </a:rPr>
              <a:t>system which makes you </a:t>
            </a:r>
            <a:r>
              <a:rPr lang="en-US" b="1" dirty="0" err="1" smtClean="0">
                <a:solidFill>
                  <a:srgbClr val="C00000"/>
                </a:solidFill>
                <a:latin typeface="Verdana" pitchFamily="34" charset="0"/>
              </a:rPr>
              <a:t>upto</a:t>
            </a:r>
            <a:r>
              <a:rPr lang="en-US" b="1" dirty="0" smtClean="0">
                <a:solidFill>
                  <a:srgbClr val="C00000"/>
                </a:solidFill>
                <a:latin typeface="Verdana" pitchFamily="34" charset="0"/>
              </a:rPr>
              <a:t> 6, 100, 500, 10,000, 1,00,000 Scholarship Coin.</a:t>
            </a:r>
            <a:r>
              <a:rPr lang="en-GB" dirty="0" smtClean="0">
                <a:solidFill>
                  <a:srgbClr val="C00000"/>
                </a:solidFill>
                <a:latin typeface="Verdana" pitchFamily="34" charset="0"/>
              </a:rPr>
              <a:t> </a:t>
            </a:r>
            <a:r>
              <a:rPr lang="en-GB" dirty="0" smtClean="0">
                <a:solidFill>
                  <a:schemeClr val="bg2"/>
                </a:solidFill>
                <a:latin typeface="Verdana" pitchFamily="34" charset="0"/>
              </a:rPr>
              <a:t>This </a:t>
            </a:r>
            <a:r>
              <a:rPr lang="en-GB" dirty="0">
                <a:solidFill>
                  <a:schemeClr val="bg2"/>
                </a:solidFill>
                <a:latin typeface="Verdana" pitchFamily="34" charset="0"/>
              </a:rPr>
              <a:t>system ensures your success and helps you to capitalize on the efforts of all team members present in the </a:t>
            </a:r>
            <a:r>
              <a:rPr lang="en-GB" dirty="0" smtClean="0">
                <a:solidFill>
                  <a:schemeClr val="bg2"/>
                </a:solidFill>
                <a:latin typeface="Verdana" pitchFamily="34" charset="0"/>
              </a:rPr>
              <a:t>Class.</a:t>
            </a:r>
            <a:endParaRPr lang="en-GB" dirty="0">
              <a:solidFill>
                <a:schemeClr val="bg2"/>
              </a:solidFill>
              <a:latin typeface="Verdana" pitchFamily="34" charset="0"/>
            </a:endParaRPr>
          </a:p>
        </p:txBody>
      </p:sp>
      <p:sp>
        <p:nvSpPr>
          <p:cNvPr id="35843" name="Rectangle 5"/>
          <p:cNvSpPr/>
          <p:nvPr/>
        </p:nvSpPr>
        <p:spPr>
          <a:xfrm>
            <a:off x="1600200" y="3352800"/>
            <a:ext cx="5346335" cy="387798"/>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eaLnBrk="1" hangingPunct="1">
              <a:lnSpc>
                <a:spcPct val="120000"/>
              </a:lnSpc>
            </a:pPr>
            <a:r>
              <a:rPr sz="1600" b="1" dirty="0">
                <a:solidFill>
                  <a:schemeClr val="bg2"/>
                </a:solidFill>
                <a:latin typeface="Verdana" pitchFamily="34" charset="0"/>
              </a:rPr>
              <a:t>The system consists of following Five </a:t>
            </a:r>
            <a:r>
              <a:rPr sz="1600" b="1" dirty="0" smtClean="0">
                <a:solidFill>
                  <a:schemeClr val="bg2"/>
                </a:solidFill>
                <a:latin typeface="Verdana" pitchFamily="34" charset="0"/>
              </a:rPr>
              <a:t>Class:</a:t>
            </a:r>
            <a:endParaRPr sz="1600" dirty="0">
              <a:solidFill>
                <a:schemeClr val="bg2"/>
              </a:solidFill>
              <a:latin typeface="Verdana" pitchFamily="34" charset="0"/>
            </a:endParaRPr>
          </a:p>
        </p:txBody>
      </p:sp>
      <p:sp>
        <p:nvSpPr>
          <p:cNvPr id="35844" name="Rectangle 11"/>
          <p:cNvSpPr/>
          <p:nvPr/>
        </p:nvSpPr>
        <p:spPr>
          <a:xfrm>
            <a:off x="6172200" y="6415428"/>
            <a:ext cx="2895600" cy="356508"/>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sz="1600" dirty="0" smtClean="0">
                <a:solidFill>
                  <a:srgbClr val="FFC000"/>
                </a:solidFill>
                <a:latin typeface="Verdana" pitchFamily="34" charset="0"/>
              </a:rPr>
              <a:t>       Here’s </a:t>
            </a:r>
            <a:r>
              <a:rPr sz="1600" dirty="0">
                <a:solidFill>
                  <a:srgbClr val="FFC000"/>
                </a:solidFill>
                <a:latin typeface="Verdana" pitchFamily="34" charset="0"/>
              </a:rPr>
              <a:t>how it works…    </a:t>
            </a:r>
          </a:p>
        </p:txBody>
      </p:sp>
      <p:grpSp>
        <p:nvGrpSpPr>
          <p:cNvPr id="35845" name="Group 26"/>
          <p:cNvGrpSpPr/>
          <p:nvPr/>
        </p:nvGrpSpPr>
        <p:grpSpPr>
          <a:xfrm>
            <a:off x="1066801" y="304800"/>
            <a:ext cx="6476499" cy="1087438"/>
            <a:chOff x="1344" y="480"/>
            <a:chExt cx="2670" cy="685"/>
          </a:xfrm>
        </p:grpSpPr>
        <p:sp>
          <p:nvSpPr>
            <p:cNvPr id="35848" name="Rectangle 3"/>
            <p:cNvSpPr/>
            <p:nvPr/>
          </p:nvSpPr>
          <p:spPr>
            <a:xfrm>
              <a:off x="1824" y="777"/>
              <a:ext cx="2190" cy="291"/>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sz="2400" b="1" dirty="0" smtClean="0">
                  <a:solidFill>
                    <a:srgbClr val="C00000"/>
                  </a:solidFill>
                  <a:latin typeface="Verdana" pitchFamily="34" charset="0"/>
                </a:rPr>
                <a:t> Matrix System (Scholarship)</a:t>
              </a:r>
              <a:endParaRPr sz="2400" b="1" dirty="0">
                <a:solidFill>
                  <a:srgbClr val="C00000"/>
                </a:solidFill>
                <a:latin typeface="Verdana" pitchFamily="34" charset="0"/>
              </a:endParaRPr>
            </a:p>
          </p:txBody>
        </p:sp>
        <p:sp>
          <p:nvSpPr>
            <p:cNvPr id="35849" name="Oval 12"/>
            <p:cNvSpPr/>
            <p:nvPr/>
          </p:nvSpPr>
          <p:spPr>
            <a:xfrm>
              <a:off x="1680" y="550"/>
              <a:ext cx="240" cy="24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solidFill>
                  <a:srgbClr val="C00000"/>
                </a:solidFill>
              </a:endParaRPr>
            </a:p>
          </p:txBody>
        </p:sp>
        <p:sp>
          <p:nvSpPr>
            <p:cNvPr id="35850" name="Oval 14"/>
            <p:cNvSpPr/>
            <p:nvPr/>
          </p:nvSpPr>
          <p:spPr>
            <a:xfrm>
              <a:off x="1344" y="637"/>
              <a:ext cx="480" cy="48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35851" name="Text Box 15"/>
            <p:cNvSpPr/>
            <p:nvPr/>
          </p:nvSpPr>
          <p:spPr>
            <a:xfrm>
              <a:off x="1392" y="480"/>
              <a:ext cx="384" cy="52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dirty="0" smtClean="0">
                  <a:solidFill>
                    <a:schemeClr val="bg1"/>
                  </a:solidFill>
                  <a:latin typeface="Arial" pitchFamily="34" charset="0"/>
                </a:rPr>
                <a:t>1</a:t>
              </a:r>
              <a:endParaRPr sz="7200" baseline="-25000" dirty="0">
                <a:solidFill>
                  <a:schemeClr val="bg1"/>
                </a:solidFill>
                <a:latin typeface="Arial" pitchFamily="34" charset="0"/>
              </a:endParaRPr>
            </a:p>
          </p:txBody>
        </p:sp>
        <p:sp>
          <p:nvSpPr>
            <p:cNvPr id="35852" name="Oval 16"/>
            <p:cNvSpPr/>
            <p:nvPr/>
          </p:nvSpPr>
          <p:spPr>
            <a:xfrm>
              <a:off x="1632" y="1021"/>
              <a:ext cx="144" cy="144"/>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grpSp>
      <p:sp>
        <p:nvSpPr>
          <p:cNvPr id="35846" name="Rectangle 21"/>
          <p:cNvSpPr/>
          <p:nvPr/>
        </p:nvSpPr>
        <p:spPr>
          <a:xfrm>
            <a:off x="1676400" y="4038600"/>
            <a:ext cx="4953000" cy="1992853"/>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sz="1900" b="1" dirty="0" smtClean="0">
                <a:solidFill>
                  <a:srgbClr val="C00000"/>
                </a:solidFill>
                <a:latin typeface="Verdana" pitchFamily="34" charset="0"/>
              </a:rPr>
              <a:t>1. Primary Class</a:t>
            </a:r>
            <a:r>
              <a:rPr lang="en-GB" sz="1900" b="1" dirty="0" smtClean="0">
                <a:solidFill>
                  <a:srgbClr val="CB2F92"/>
                </a:solidFill>
                <a:latin typeface="Verdana" pitchFamily="34" charset="0"/>
              </a:rPr>
              <a:t>    </a:t>
            </a:r>
            <a:endParaRPr lang="en-GB" sz="1900" b="1" dirty="0">
              <a:solidFill>
                <a:srgbClr val="CB2F92"/>
              </a:solidFill>
              <a:latin typeface="Verdana" pitchFamily="34" charset="0"/>
            </a:endParaRPr>
          </a:p>
          <a:p>
            <a:pPr lvl="0" eaLnBrk="1" hangingPunct="1">
              <a:lnSpc>
                <a:spcPct val="130000"/>
              </a:lnSpc>
            </a:pPr>
            <a:r>
              <a:rPr lang="en-GB" sz="1900" b="1" dirty="0" smtClean="0">
                <a:solidFill>
                  <a:srgbClr val="C00000"/>
                </a:solidFill>
                <a:latin typeface="Verdana" pitchFamily="34" charset="0"/>
              </a:rPr>
              <a:t>2</a:t>
            </a:r>
            <a:r>
              <a:rPr lang="en-GB" sz="1900" b="1" dirty="0">
                <a:solidFill>
                  <a:srgbClr val="C00000"/>
                </a:solidFill>
                <a:latin typeface="Verdana" pitchFamily="34" charset="0"/>
              </a:rPr>
              <a:t>. Junior Class </a:t>
            </a:r>
            <a:r>
              <a:rPr lang="en-GB" sz="1900" b="1" dirty="0" smtClean="0">
                <a:solidFill>
                  <a:srgbClr val="C00000"/>
                </a:solidFill>
                <a:latin typeface="Verdana" pitchFamily="34" charset="0"/>
              </a:rPr>
              <a:t>      </a:t>
            </a:r>
          </a:p>
          <a:p>
            <a:pPr eaLnBrk="1" hangingPunct="1">
              <a:lnSpc>
                <a:spcPct val="130000"/>
              </a:lnSpc>
            </a:pPr>
            <a:r>
              <a:rPr lang="en-GB" sz="1900" b="1" dirty="0" smtClean="0">
                <a:solidFill>
                  <a:srgbClr val="C00000"/>
                </a:solidFill>
                <a:latin typeface="Verdana" pitchFamily="34" charset="0"/>
              </a:rPr>
              <a:t>3</a:t>
            </a:r>
            <a:r>
              <a:rPr lang="en-GB" sz="1900" b="1" dirty="0">
                <a:solidFill>
                  <a:srgbClr val="C00000"/>
                </a:solidFill>
                <a:latin typeface="Verdana" pitchFamily="34" charset="0"/>
              </a:rPr>
              <a:t>. Senior </a:t>
            </a:r>
            <a:r>
              <a:rPr lang="en-GB" sz="1900" b="1" dirty="0" smtClean="0">
                <a:solidFill>
                  <a:srgbClr val="C00000"/>
                </a:solidFill>
                <a:latin typeface="Verdana" pitchFamily="34" charset="0"/>
              </a:rPr>
              <a:t>Class</a:t>
            </a:r>
            <a:endParaRPr lang="en-GB" sz="1900" dirty="0">
              <a:solidFill>
                <a:srgbClr val="C00000"/>
              </a:solidFill>
              <a:latin typeface="Verdana" pitchFamily="34" charset="0"/>
            </a:endParaRPr>
          </a:p>
          <a:p>
            <a:pPr eaLnBrk="1" hangingPunct="1">
              <a:lnSpc>
                <a:spcPct val="130000"/>
              </a:lnSpc>
            </a:pPr>
            <a:r>
              <a:rPr lang="en-GB" sz="1900" b="1" dirty="0" smtClean="0">
                <a:solidFill>
                  <a:srgbClr val="C00000"/>
                </a:solidFill>
                <a:latin typeface="Verdana" pitchFamily="34" charset="0"/>
              </a:rPr>
              <a:t>4</a:t>
            </a:r>
            <a:r>
              <a:rPr lang="en-GB" sz="1900" b="1" dirty="0">
                <a:solidFill>
                  <a:srgbClr val="C00000"/>
                </a:solidFill>
                <a:latin typeface="Verdana" pitchFamily="34" charset="0"/>
              </a:rPr>
              <a:t>. Higher Class </a:t>
            </a:r>
            <a:r>
              <a:rPr lang="en-GB" sz="1900" b="1" dirty="0" smtClean="0">
                <a:solidFill>
                  <a:srgbClr val="C00000"/>
                </a:solidFill>
                <a:latin typeface="Verdana" pitchFamily="34" charset="0"/>
              </a:rPr>
              <a:t>      </a:t>
            </a:r>
          </a:p>
          <a:p>
            <a:pPr eaLnBrk="1" hangingPunct="1">
              <a:lnSpc>
                <a:spcPct val="130000"/>
              </a:lnSpc>
            </a:pPr>
            <a:r>
              <a:rPr lang="en-GB" sz="1900" b="1" dirty="0" smtClean="0">
                <a:solidFill>
                  <a:srgbClr val="C00000"/>
                </a:solidFill>
                <a:latin typeface="Verdana" pitchFamily="34" charset="0"/>
              </a:rPr>
              <a:t>5</a:t>
            </a:r>
            <a:r>
              <a:rPr lang="en-GB" sz="1900" b="1" dirty="0">
                <a:solidFill>
                  <a:srgbClr val="C00000"/>
                </a:solidFill>
                <a:latin typeface="Verdana" pitchFamily="34" charset="0"/>
              </a:rPr>
              <a:t>. Final </a:t>
            </a:r>
            <a:r>
              <a:rPr lang="en-GB" sz="1900" b="1" dirty="0" smtClean="0">
                <a:solidFill>
                  <a:srgbClr val="C00000"/>
                </a:solidFill>
                <a:latin typeface="Verdana" pitchFamily="34" charset="0"/>
              </a:rPr>
              <a:t>Class</a:t>
            </a:r>
            <a:endParaRPr lang="en-GB" sz="1900" dirty="0">
              <a:solidFill>
                <a:srgbClr val="C00000"/>
              </a:solidFill>
              <a:latin typeface="Verdana" pitchFamily="34" charset="0"/>
            </a:endParaRPr>
          </a:p>
        </p:txBody>
      </p:sp>
      <p:sp>
        <p:nvSpPr>
          <p:cNvPr id="13" name="Rectangle 21"/>
          <p:cNvSpPr/>
          <p:nvPr/>
        </p:nvSpPr>
        <p:spPr>
          <a:xfrm>
            <a:off x="4191000" y="4038600"/>
            <a:ext cx="4953000" cy="1992853"/>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sz="1900" dirty="0" smtClean="0">
                <a:solidFill>
                  <a:srgbClr val="FFC000"/>
                </a:solidFill>
                <a:latin typeface="Verdana" pitchFamily="34" charset="0"/>
              </a:rPr>
              <a:t>–Sales</a:t>
            </a:r>
            <a:endParaRPr sz="1900" dirty="0">
              <a:solidFill>
                <a:srgbClr val="FFC000"/>
              </a:solidFill>
              <a:latin typeface="Verdana" pitchFamily="34" charset="0"/>
            </a:endParaRPr>
          </a:p>
          <a:p>
            <a:pPr eaLnBrk="1" hangingPunct="1">
              <a:lnSpc>
                <a:spcPct val="130000"/>
              </a:lnSpc>
            </a:pPr>
            <a:r>
              <a:rPr lang="en-GB" sz="1900" dirty="0" smtClean="0">
                <a:solidFill>
                  <a:srgbClr val="FFC000"/>
                </a:solidFill>
                <a:latin typeface="Verdana" pitchFamily="34" charset="0"/>
              </a:rPr>
              <a:t>–Points</a:t>
            </a:r>
            <a:endParaRPr lang="en-GB" sz="1900" dirty="0">
              <a:solidFill>
                <a:srgbClr val="FFC000"/>
              </a:solidFill>
              <a:latin typeface="Verdana" pitchFamily="34" charset="0"/>
            </a:endParaRPr>
          </a:p>
          <a:p>
            <a:pPr eaLnBrk="1" hangingPunct="1">
              <a:lnSpc>
                <a:spcPct val="130000"/>
              </a:lnSpc>
            </a:pPr>
            <a:r>
              <a:rPr lang="en-GB" sz="1900" dirty="0" smtClean="0">
                <a:solidFill>
                  <a:srgbClr val="FFC000"/>
                </a:solidFill>
                <a:latin typeface="Verdana" pitchFamily="34" charset="0"/>
              </a:rPr>
              <a:t>–Points</a:t>
            </a:r>
            <a:endParaRPr lang="en-GB" sz="1900" dirty="0">
              <a:solidFill>
                <a:srgbClr val="FFC000"/>
              </a:solidFill>
              <a:latin typeface="Verdana" pitchFamily="34" charset="0"/>
            </a:endParaRPr>
          </a:p>
          <a:p>
            <a:pPr eaLnBrk="1" hangingPunct="1">
              <a:lnSpc>
                <a:spcPct val="130000"/>
              </a:lnSpc>
            </a:pPr>
            <a:r>
              <a:rPr lang="en-GB" sz="1900" dirty="0" smtClean="0">
                <a:solidFill>
                  <a:srgbClr val="FFC000"/>
                </a:solidFill>
                <a:latin typeface="Verdana" pitchFamily="34" charset="0"/>
              </a:rPr>
              <a:t>–Points</a:t>
            </a:r>
            <a:endParaRPr lang="en-GB" sz="1900" dirty="0">
              <a:solidFill>
                <a:srgbClr val="FFC000"/>
              </a:solidFill>
              <a:latin typeface="Verdana" pitchFamily="34" charset="0"/>
            </a:endParaRPr>
          </a:p>
          <a:p>
            <a:pPr eaLnBrk="1" hangingPunct="1">
              <a:lnSpc>
                <a:spcPct val="130000"/>
              </a:lnSpc>
            </a:pPr>
            <a:r>
              <a:rPr lang="en-GB" sz="1900" dirty="0" smtClean="0">
                <a:solidFill>
                  <a:srgbClr val="FFC000"/>
                </a:solidFill>
                <a:latin typeface="Verdana" pitchFamily="34" charset="0"/>
              </a:rPr>
              <a:t>–Points</a:t>
            </a:r>
            <a:endParaRPr lang="en-GB" sz="1900" dirty="0">
              <a:solidFill>
                <a:srgbClr val="FFC000"/>
              </a:solidFill>
              <a:latin typeface="Verdana"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5115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0-#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5846"/>
                                        </p:tgtEl>
                                        <p:attrNameLst>
                                          <p:attrName>style.visibility</p:attrName>
                                        </p:attrNameLst>
                                      </p:cBhvr>
                                      <p:to>
                                        <p:strVal val="visible"/>
                                      </p:to>
                                    </p:set>
                                    <p:animEffect transition="in" filter="wipe(down)">
                                      <p:cBhvr>
                                        <p:cTn id="13" dur="580">
                                          <p:stCondLst>
                                            <p:cond delay="0"/>
                                          </p:stCondLst>
                                        </p:cTn>
                                        <p:tgtEl>
                                          <p:spTgt spid="35846"/>
                                        </p:tgtEl>
                                      </p:cBhvr>
                                    </p:animEffect>
                                    <p:anim calcmode="lin" valueType="num">
                                      <p:cBhvr>
                                        <p:cTn id="14" dur="1822" tmFilter="0,0; 0.14,0.36; 0.43,0.73; 0.71,0.91; 1.0,1.0">
                                          <p:stCondLst>
                                            <p:cond delay="0"/>
                                          </p:stCondLst>
                                        </p:cTn>
                                        <p:tgtEl>
                                          <p:spTgt spid="3584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584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584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584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5846"/>
                                        </p:tgtEl>
                                        <p:attrNameLst>
                                          <p:attrName>ppt_y</p:attrName>
                                        </p:attrNameLst>
                                      </p:cBhvr>
                                      <p:tavLst>
                                        <p:tav tm="0" fmla="#ppt_y-sin(pi*$)/81">
                                          <p:val>
                                            <p:fltVal val="0"/>
                                          </p:val>
                                        </p:tav>
                                        <p:tav tm="100000">
                                          <p:val>
                                            <p:fltVal val="1"/>
                                          </p:val>
                                        </p:tav>
                                      </p:tavLst>
                                    </p:anim>
                                    <p:animScale>
                                      <p:cBhvr>
                                        <p:cTn id="19" dur="26">
                                          <p:stCondLst>
                                            <p:cond delay="650"/>
                                          </p:stCondLst>
                                        </p:cTn>
                                        <p:tgtEl>
                                          <p:spTgt spid="35846"/>
                                        </p:tgtEl>
                                      </p:cBhvr>
                                      <p:to x="100000" y="60000"/>
                                    </p:animScale>
                                    <p:animScale>
                                      <p:cBhvr>
                                        <p:cTn id="20" dur="166" decel="50000">
                                          <p:stCondLst>
                                            <p:cond delay="676"/>
                                          </p:stCondLst>
                                        </p:cTn>
                                        <p:tgtEl>
                                          <p:spTgt spid="35846"/>
                                        </p:tgtEl>
                                      </p:cBhvr>
                                      <p:to x="100000" y="100000"/>
                                    </p:animScale>
                                    <p:animScale>
                                      <p:cBhvr>
                                        <p:cTn id="21" dur="26">
                                          <p:stCondLst>
                                            <p:cond delay="1312"/>
                                          </p:stCondLst>
                                        </p:cTn>
                                        <p:tgtEl>
                                          <p:spTgt spid="35846"/>
                                        </p:tgtEl>
                                      </p:cBhvr>
                                      <p:to x="100000" y="80000"/>
                                    </p:animScale>
                                    <p:animScale>
                                      <p:cBhvr>
                                        <p:cTn id="22" dur="166" decel="50000">
                                          <p:stCondLst>
                                            <p:cond delay="1338"/>
                                          </p:stCondLst>
                                        </p:cTn>
                                        <p:tgtEl>
                                          <p:spTgt spid="35846"/>
                                        </p:tgtEl>
                                      </p:cBhvr>
                                      <p:to x="100000" y="100000"/>
                                    </p:animScale>
                                    <p:animScale>
                                      <p:cBhvr>
                                        <p:cTn id="23" dur="26">
                                          <p:stCondLst>
                                            <p:cond delay="1642"/>
                                          </p:stCondLst>
                                        </p:cTn>
                                        <p:tgtEl>
                                          <p:spTgt spid="35846"/>
                                        </p:tgtEl>
                                      </p:cBhvr>
                                      <p:to x="100000" y="90000"/>
                                    </p:animScale>
                                    <p:animScale>
                                      <p:cBhvr>
                                        <p:cTn id="24" dur="166" decel="50000">
                                          <p:stCondLst>
                                            <p:cond delay="1668"/>
                                          </p:stCondLst>
                                        </p:cTn>
                                        <p:tgtEl>
                                          <p:spTgt spid="35846"/>
                                        </p:tgtEl>
                                      </p:cBhvr>
                                      <p:to x="100000" y="100000"/>
                                    </p:animScale>
                                    <p:animScale>
                                      <p:cBhvr>
                                        <p:cTn id="25" dur="26">
                                          <p:stCondLst>
                                            <p:cond delay="1808"/>
                                          </p:stCondLst>
                                        </p:cTn>
                                        <p:tgtEl>
                                          <p:spTgt spid="35846"/>
                                        </p:tgtEl>
                                      </p:cBhvr>
                                      <p:to x="100000" y="95000"/>
                                    </p:animScale>
                                    <p:animScale>
                                      <p:cBhvr>
                                        <p:cTn id="26" dur="166" decel="50000">
                                          <p:stCondLst>
                                            <p:cond delay="1834"/>
                                          </p:stCondLst>
                                        </p:cTn>
                                        <p:tgtEl>
                                          <p:spTgt spid="35846"/>
                                        </p:tgtEl>
                                      </p:cBhvr>
                                      <p:to x="100000" y="100000"/>
                                    </p:animScale>
                                  </p:childTnLst>
                                </p:cTn>
                              </p:par>
                              <p:par>
                                <p:cTn id="27" presetID="10" presetClass="entr" presetSubtype="0" fill="hold" grpId="0" nodeType="with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fade">
                                      <p:cBhvr>
                                        <p:cTn id="29" dur="1000"/>
                                        <p:tgtEl>
                                          <p:spTgt spid="35844"/>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80">
                                          <p:stCondLst>
                                            <p:cond delay="0"/>
                                          </p:stCondLst>
                                        </p:cTn>
                                        <p:tgtEl>
                                          <p:spTgt spid="13"/>
                                        </p:tgtEl>
                                      </p:cBhvr>
                                    </p:animEffect>
                                    <p:anim calcmode="lin" valueType="num">
                                      <p:cBhvr>
                                        <p:cTn id="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0" dur="26">
                                          <p:stCondLst>
                                            <p:cond delay="650"/>
                                          </p:stCondLst>
                                        </p:cTn>
                                        <p:tgtEl>
                                          <p:spTgt spid="13"/>
                                        </p:tgtEl>
                                      </p:cBhvr>
                                      <p:to x="100000" y="60000"/>
                                    </p:animScale>
                                    <p:animScale>
                                      <p:cBhvr>
                                        <p:cTn id="41" dur="166" decel="50000">
                                          <p:stCondLst>
                                            <p:cond delay="676"/>
                                          </p:stCondLst>
                                        </p:cTn>
                                        <p:tgtEl>
                                          <p:spTgt spid="13"/>
                                        </p:tgtEl>
                                      </p:cBhvr>
                                      <p:to x="100000" y="100000"/>
                                    </p:animScale>
                                    <p:animScale>
                                      <p:cBhvr>
                                        <p:cTn id="42" dur="26">
                                          <p:stCondLst>
                                            <p:cond delay="1312"/>
                                          </p:stCondLst>
                                        </p:cTn>
                                        <p:tgtEl>
                                          <p:spTgt spid="13"/>
                                        </p:tgtEl>
                                      </p:cBhvr>
                                      <p:to x="100000" y="80000"/>
                                    </p:animScale>
                                    <p:animScale>
                                      <p:cBhvr>
                                        <p:cTn id="43" dur="166" decel="50000">
                                          <p:stCondLst>
                                            <p:cond delay="1338"/>
                                          </p:stCondLst>
                                        </p:cTn>
                                        <p:tgtEl>
                                          <p:spTgt spid="13"/>
                                        </p:tgtEl>
                                      </p:cBhvr>
                                      <p:to x="100000" y="100000"/>
                                    </p:animScale>
                                    <p:animScale>
                                      <p:cBhvr>
                                        <p:cTn id="44" dur="26">
                                          <p:stCondLst>
                                            <p:cond delay="1642"/>
                                          </p:stCondLst>
                                        </p:cTn>
                                        <p:tgtEl>
                                          <p:spTgt spid="13"/>
                                        </p:tgtEl>
                                      </p:cBhvr>
                                      <p:to x="100000" y="90000"/>
                                    </p:animScale>
                                    <p:animScale>
                                      <p:cBhvr>
                                        <p:cTn id="45" dur="166" decel="50000">
                                          <p:stCondLst>
                                            <p:cond delay="1668"/>
                                          </p:stCondLst>
                                        </p:cTn>
                                        <p:tgtEl>
                                          <p:spTgt spid="13"/>
                                        </p:tgtEl>
                                      </p:cBhvr>
                                      <p:to x="100000" y="100000"/>
                                    </p:animScale>
                                    <p:animScale>
                                      <p:cBhvr>
                                        <p:cTn id="46" dur="26">
                                          <p:stCondLst>
                                            <p:cond delay="1808"/>
                                          </p:stCondLst>
                                        </p:cTn>
                                        <p:tgtEl>
                                          <p:spTgt spid="13"/>
                                        </p:tgtEl>
                                      </p:cBhvr>
                                      <p:to x="100000" y="95000"/>
                                    </p:animScale>
                                    <p:animScale>
                                      <p:cBhvr>
                                        <p:cTn id="47" dur="166" decel="50000">
                                          <p:stCondLst>
                                            <p:cond delay="1834"/>
                                          </p:stCondLst>
                                        </p:cTn>
                                        <p:tgtEl>
                                          <p:spTgt spid="13"/>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wipe(down)">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Effect transition="in" filter="wipe(down)">
                                      <p:cBhvr>
                                        <p:cTn id="57" dur="500"/>
                                        <p:tgtEl>
                                          <p:spTgt spid="1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3">
                                            <p:txEl>
                                              <p:pRg st="2" end="2"/>
                                            </p:txEl>
                                          </p:spTgt>
                                        </p:tgtEl>
                                        <p:attrNameLst>
                                          <p:attrName>style.visibility</p:attrName>
                                        </p:attrNameLst>
                                      </p:cBhvr>
                                      <p:to>
                                        <p:strVal val="visible"/>
                                      </p:to>
                                    </p:set>
                                    <p:animEffect transition="in" filter="wipe(down)">
                                      <p:cBhvr>
                                        <p:cTn id="62" dur="500"/>
                                        <p:tgtEl>
                                          <p:spTgt spid="1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3">
                                            <p:txEl>
                                              <p:pRg st="3" end="3"/>
                                            </p:txEl>
                                          </p:spTgt>
                                        </p:tgtEl>
                                        <p:attrNameLst>
                                          <p:attrName>style.visibility</p:attrName>
                                        </p:attrNameLst>
                                      </p:cBhvr>
                                      <p:to>
                                        <p:strVal val="visible"/>
                                      </p:to>
                                    </p:set>
                                    <p:animEffect transition="in" filter="wipe(down)">
                                      <p:cBhvr>
                                        <p:cTn id="67" dur="500"/>
                                        <p:tgtEl>
                                          <p:spTgt spid="1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3">
                                            <p:txEl>
                                              <p:pRg st="4" end="4"/>
                                            </p:txEl>
                                          </p:spTgt>
                                        </p:tgtEl>
                                        <p:attrNameLst>
                                          <p:attrName>style.visibility</p:attrName>
                                        </p:attrNameLst>
                                      </p:cBhvr>
                                      <p:to>
                                        <p:strVal val="visible"/>
                                      </p:to>
                                    </p:set>
                                    <p:animEffect transition="in" filter="wipe(down)">
                                      <p:cBhvr>
                                        <p:cTn id="7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p:nvPr/>
        </p:nvSpPr>
        <p:spPr>
          <a:xfrm>
            <a:off x="0" y="1154113"/>
            <a:ext cx="9126538" cy="5191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C00000"/>
                </a:solidFill>
                <a:latin typeface="Verdana" pitchFamily="34" charset="0"/>
              </a:rPr>
              <a:t>Sample Movement Through </a:t>
            </a:r>
            <a:r>
              <a:rPr sz="2800" b="1" dirty="0" smtClean="0">
                <a:solidFill>
                  <a:srgbClr val="C00000"/>
                </a:solidFill>
                <a:latin typeface="Verdana" pitchFamily="34" charset="0"/>
              </a:rPr>
              <a:t>Class </a:t>
            </a:r>
            <a:endParaRPr sz="2800" b="1" dirty="0">
              <a:solidFill>
                <a:srgbClr val="C00000"/>
              </a:solidFill>
              <a:latin typeface="Verdana" pitchFamily="34" charset="0"/>
            </a:endParaRPr>
          </a:p>
        </p:txBody>
      </p:sp>
      <p:sp>
        <p:nvSpPr>
          <p:cNvPr id="41987" name="Rectangle 4"/>
          <p:cNvSpPr/>
          <p:nvPr/>
        </p:nvSpPr>
        <p:spPr>
          <a:xfrm>
            <a:off x="1905000" y="1809750"/>
            <a:ext cx="4953000" cy="1089529"/>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5000"/>
              </a:lnSpc>
              <a:buSzPct val="130000"/>
            </a:pPr>
            <a:r>
              <a:rPr lang="en-AU" altLang="en-US" sz="2400" dirty="0">
                <a:latin typeface="Verdana" pitchFamily="34" charset="0"/>
              </a:rPr>
              <a:t>You were introduced by </a:t>
            </a:r>
            <a:r>
              <a:rPr lang="en-AU" altLang="en-US" sz="2400" b="1" dirty="0">
                <a:solidFill>
                  <a:srgbClr val="FFC000"/>
                </a:solidFill>
                <a:latin typeface="Verdana" pitchFamily="34" charset="0"/>
              </a:rPr>
              <a:t>Adam</a:t>
            </a:r>
          </a:p>
          <a:p>
            <a:pPr marL="0" lvl="0" indent="0" eaLnBrk="1" hangingPunct="1">
              <a:lnSpc>
                <a:spcPct val="135000"/>
              </a:lnSpc>
              <a:buSzPct val="130000"/>
            </a:pPr>
            <a:r>
              <a:rPr lang="en-AU" altLang="en-US" sz="2400" dirty="0">
                <a:latin typeface="Verdana" pitchFamily="34" charset="0"/>
              </a:rPr>
              <a:t>You introduce </a:t>
            </a:r>
            <a:r>
              <a:rPr lang="en-AU" altLang="en-US" sz="2400" b="1" dirty="0" err="1" smtClean="0">
                <a:solidFill>
                  <a:srgbClr val="FFC000"/>
                </a:solidFill>
                <a:latin typeface="Verdana" pitchFamily="34" charset="0"/>
              </a:rPr>
              <a:t>Nuh</a:t>
            </a:r>
            <a:r>
              <a:rPr lang="en-AU" altLang="en-US" sz="2400" dirty="0" smtClean="0">
                <a:latin typeface="Verdana" pitchFamily="34" charset="0"/>
              </a:rPr>
              <a:t> </a:t>
            </a:r>
            <a:r>
              <a:rPr lang="en-AU" altLang="en-US" sz="2400" dirty="0">
                <a:latin typeface="Verdana" pitchFamily="34" charset="0"/>
              </a:rPr>
              <a:t>and </a:t>
            </a:r>
            <a:r>
              <a:rPr lang="en-AU" altLang="en-US" sz="2400" b="1" dirty="0" smtClean="0">
                <a:solidFill>
                  <a:srgbClr val="FFC000"/>
                </a:solidFill>
                <a:latin typeface="Verdana" pitchFamily="34" charset="0"/>
              </a:rPr>
              <a:t>Jacob</a:t>
            </a:r>
            <a:r>
              <a:rPr lang="en-AU" altLang="en-US" sz="2400" dirty="0" smtClean="0">
                <a:latin typeface="Verdana" pitchFamily="34" charset="0"/>
              </a:rPr>
              <a:t> </a:t>
            </a:r>
            <a:endParaRPr lang="en-AU" altLang="en-US" sz="2400" dirty="0">
              <a:latin typeface="Verdana" pitchFamily="34" charset="0"/>
            </a:endParaRPr>
          </a:p>
        </p:txBody>
      </p:sp>
      <p:pic>
        <p:nvPicPr>
          <p:cNvPr id="41998" name="Picture 16" descr="tick-icon"/>
          <p:cNvPicPr>
            <a:picLocks noGrp="1" noChangeAspect="1"/>
          </p:cNvPicPr>
          <p:nvPr>
            <p:ph sz="half" idx="4294967295"/>
          </p:nvPr>
        </p:nvPicPr>
        <p:blipFill>
          <a:blip r:embed="rId2"/>
          <a:stretch>
            <a:fillRect/>
          </a:stretch>
        </p:blipFill>
        <p:spPr>
          <a:xfrm>
            <a:off x="1584325" y="2054225"/>
            <a:ext cx="228600" cy="238125"/>
          </a:xfrm>
          <a:prstGeom prst="rect">
            <a:avLst/>
          </a:prstGeom>
          <a:noFill/>
          <a:ln>
            <a:noFill/>
            <a:miter lim="800000"/>
          </a:ln>
        </p:spPr>
      </p:pic>
      <p:pic>
        <p:nvPicPr>
          <p:cNvPr id="41999" name="Picture 18" descr="tick-icon"/>
          <p:cNvPicPr>
            <a:picLocks noChangeAspect="1"/>
          </p:cNvPicPr>
          <p:nvPr/>
        </p:nvPicPr>
        <p:blipFill>
          <a:blip r:embed="rId2"/>
          <a:stretch>
            <a:fillRect/>
          </a:stretch>
        </p:blipFill>
        <p:spPr>
          <a:xfrm>
            <a:off x="1600200" y="2495550"/>
            <a:ext cx="228600" cy="238125"/>
          </a:xfrm>
          <a:prstGeom prst="rect">
            <a:avLst/>
          </a:prstGeom>
          <a:noFill/>
          <a:ln>
            <a:noFill/>
            <a:miter lim="800000"/>
          </a:ln>
        </p:spPr>
      </p:pic>
      <p:sp>
        <p:nvSpPr>
          <p:cNvPr id="28" name="TextBox 14"/>
          <p:cNvSpPr/>
          <p:nvPr/>
        </p:nvSpPr>
        <p:spPr>
          <a:xfrm>
            <a:off x="319088" y="5638800"/>
            <a:ext cx="1357312" cy="40011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2000" b="1" dirty="0">
                <a:solidFill>
                  <a:srgbClr val="FFC000"/>
                </a:solidFill>
                <a:latin typeface="Verdana" pitchFamily="34" charset="0"/>
              </a:rPr>
              <a:t>Adam</a:t>
            </a:r>
          </a:p>
        </p:txBody>
      </p:sp>
      <p:cxnSp>
        <p:nvCxnSpPr>
          <p:cNvPr id="29" name="Straight Arrow Connector 12"/>
          <p:cNvCxnSpPr/>
          <p:nvPr/>
        </p:nvCxnSpPr>
        <p:spPr>
          <a:xfrm>
            <a:off x="1714500" y="4953000"/>
            <a:ext cx="1214438" cy="1588"/>
          </a:xfrm>
          <a:prstGeom prst="line">
            <a:avLst/>
          </a:prstGeom>
          <a:noFill/>
          <a:ln w="25400">
            <a:solidFill>
              <a:srgbClr val="00CC98"/>
            </a:solidFill>
            <a:miter lim="800000"/>
            <a:tailEnd type="arrow"/>
          </a:ln>
        </p:spPr>
      </p:cxnSp>
      <p:sp>
        <p:nvSpPr>
          <p:cNvPr id="32" name="TextBox 5"/>
          <p:cNvSpPr/>
          <p:nvPr/>
        </p:nvSpPr>
        <p:spPr>
          <a:xfrm>
            <a:off x="2895600" y="4738687"/>
            <a:ext cx="1571625" cy="519113"/>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lang="en-AU" altLang="en-US" sz="2800" b="1" dirty="0">
                <a:solidFill>
                  <a:srgbClr val="C00000"/>
                </a:solidFill>
                <a:latin typeface="Verdana" pitchFamily="34" charset="0"/>
              </a:rPr>
              <a:t>YOU</a:t>
            </a:r>
          </a:p>
        </p:txBody>
      </p:sp>
      <p:cxnSp>
        <p:nvCxnSpPr>
          <p:cNvPr id="33" name="Straight Arrow Connector 9"/>
          <p:cNvCxnSpPr/>
          <p:nvPr/>
        </p:nvCxnSpPr>
        <p:spPr>
          <a:xfrm flipV="1">
            <a:off x="4500563" y="3948112"/>
            <a:ext cx="1357312" cy="928688"/>
          </a:xfrm>
          <a:prstGeom prst="line">
            <a:avLst/>
          </a:prstGeom>
          <a:noFill/>
          <a:ln w="25400">
            <a:solidFill>
              <a:srgbClr val="00CC98"/>
            </a:solidFill>
            <a:miter lim="800000"/>
            <a:tailEnd type="arrow"/>
          </a:ln>
        </p:spPr>
      </p:cxnSp>
      <p:sp>
        <p:nvSpPr>
          <p:cNvPr id="35" name="TextBox 14"/>
          <p:cNvSpPr/>
          <p:nvPr/>
        </p:nvSpPr>
        <p:spPr>
          <a:xfrm>
            <a:off x="7634288" y="3638490"/>
            <a:ext cx="1357312" cy="40011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2000" b="1" dirty="0" smtClean="0">
                <a:solidFill>
                  <a:srgbClr val="FFC000"/>
                </a:solidFill>
                <a:latin typeface="Verdana" pitchFamily="34" charset="0"/>
              </a:rPr>
              <a:t> </a:t>
            </a:r>
            <a:r>
              <a:rPr lang="en-AU" altLang="en-US" sz="2000" b="1" dirty="0" err="1" smtClean="0">
                <a:solidFill>
                  <a:srgbClr val="FFC000"/>
                </a:solidFill>
                <a:latin typeface="Verdana" pitchFamily="34" charset="0"/>
              </a:rPr>
              <a:t>Nuh</a:t>
            </a:r>
            <a:endParaRPr lang="en-AU" altLang="en-US" sz="2000" b="1" dirty="0">
              <a:solidFill>
                <a:srgbClr val="FFC000"/>
              </a:solidFill>
              <a:latin typeface="Verdana" pitchFamily="34" charset="0"/>
            </a:endParaRPr>
          </a:p>
        </p:txBody>
      </p:sp>
      <p:cxnSp>
        <p:nvCxnSpPr>
          <p:cNvPr id="36" name="Straight Arrow Connector 10"/>
          <p:cNvCxnSpPr/>
          <p:nvPr/>
        </p:nvCxnSpPr>
        <p:spPr>
          <a:xfrm>
            <a:off x="4500563" y="5029200"/>
            <a:ext cx="1643062" cy="571500"/>
          </a:xfrm>
          <a:prstGeom prst="line">
            <a:avLst/>
          </a:prstGeom>
          <a:noFill/>
          <a:ln w="25400">
            <a:solidFill>
              <a:srgbClr val="00CC98"/>
            </a:solidFill>
            <a:miter lim="800000"/>
            <a:tailEnd type="arrow"/>
          </a:ln>
        </p:spPr>
      </p:cxnSp>
      <p:sp>
        <p:nvSpPr>
          <p:cNvPr id="38" name="TextBox 14"/>
          <p:cNvSpPr/>
          <p:nvPr/>
        </p:nvSpPr>
        <p:spPr>
          <a:xfrm>
            <a:off x="7558088" y="5314890"/>
            <a:ext cx="1568450" cy="400110"/>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2000" b="1" dirty="0" smtClean="0">
                <a:solidFill>
                  <a:srgbClr val="FFC000"/>
                </a:solidFill>
                <a:latin typeface="Verdana" pitchFamily="34" charset="0"/>
              </a:rPr>
              <a:t> Jacob</a:t>
            </a:r>
            <a:endParaRPr lang="en-AU" altLang="en-US" sz="2000" b="1" dirty="0">
              <a:solidFill>
                <a:srgbClr val="FFC000"/>
              </a:solidFill>
              <a:latin typeface="Verdana"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87" y="4538496"/>
            <a:ext cx="1292225" cy="8717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429000"/>
            <a:ext cx="1292225" cy="8717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181600"/>
            <a:ext cx="1292225" cy="8717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81177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5"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61912"/>
            <a:ext cx="9144000" cy="5191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C00000"/>
                </a:solidFill>
                <a:latin typeface="Verdana" pitchFamily="34" charset="0"/>
              </a:rPr>
              <a:t>Primary Class  </a:t>
            </a:r>
          </a:p>
        </p:txBody>
      </p:sp>
      <p:sp>
        <p:nvSpPr>
          <p:cNvPr id="37898" name="Text Box 77"/>
          <p:cNvSpPr/>
          <p:nvPr/>
        </p:nvSpPr>
        <p:spPr>
          <a:xfrm>
            <a:off x="533400" y="6057900"/>
            <a:ext cx="990600" cy="274638"/>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1200" b="1" dirty="0">
                <a:solidFill>
                  <a:srgbClr val="002060"/>
                </a:solidFill>
                <a:latin typeface="Arial" pitchFamily="34" charset="0"/>
              </a:rPr>
              <a:t>Enter Here</a:t>
            </a:r>
          </a:p>
        </p:txBody>
      </p:sp>
      <p:sp>
        <p:nvSpPr>
          <p:cNvPr id="55" name="Oval 54"/>
          <p:cNvSpPr/>
          <p:nvPr/>
        </p:nvSpPr>
        <p:spPr bwMode="auto">
          <a:xfrm>
            <a:off x="3838797" y="1611439"/>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02</a:t>
            </a:r>
          </a:p>
        </p:txBody>
      </p:sp>
      <p:sp>
        <p:nvSpPr>
          <p:cNvPr id="7" name="AutoShape 46">
            <a:extLst>
              <a:ext uri="{FF2B5EF4-FFF2-40B4-BE49-F238E27FC236}">
                <a16:creationId xmlns="" xmlns:a16="http://schemas.microsoft.com/office/drawing/2014/main" id="{D493747E-40E5-24C7-A924-8BDC246D0EB3}"/>
              </a:ext>
            </a:extLst>
          </p:cNvPr>
          <p:cNvSpPr/>
          <p:nvPr/>
        </p:nvSpPr>
        <p:spPr>
          <a:xfrm rot="5400000">
            <a:off x="1876280" y="3318309"/>
            <a:ext cx="390317" cy="247278"/>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2" name="Oval 1">
            <a:extLst>
              <a:ext uri="{FF2B5EF4-FFF2-40B4-BE49-F238E27FC236}">
                <a16:creationId xmlns="" xmlns:a16="http://schemas.microsoft.com/office/drawing/2014/main" id="{B17D71B8-B0F2-0E00-C8FD-56B70737FFC1}"/>
              </a:ext>
            </a:extLst>
          </p:cNvPr>
          <p:cNvSpPr/>
          <p:nvPr/>
        </p:nvSpPr>
        <p:spPr bwMode="auto">
          <a:xfrm>
            <a:off x="3162410" y="1714230"/>
            <a:ext cx="605271" cy="598313"/>
          </a:xfrm>
          <a:prstGeom prst="ellipse">
            <a:avLst/>
          </a:prstGeom>
          <a:solidFill>
            <a:schemeClr val="bg2"/>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03</a:t>
            </a:r>
          </a:p>
        </p:txBody>
      </p:sp>
      <p:sp>
        <p:nvSpPr>
          <p:cNvPr id="3" name="Oval 2">
            <a:extLst>
              <a:ext uri="{FF2B5EF4-FFF2-40B4-BE49-F238E27FC236}">
                <a16:creationId xmlns="" xmlns:a16="http://schemas.microsoft.com/office/drawing/2014/main" id="{5372B5A7-3E2B-6284-3B49-F15D0A655384}"/>
              </a:ext>
            </a:extLst>
          </p:cNvPr>
          <p:cNvSpPr/>
          <p:nvPr/>
        </p:nvSpPr>
        <p:spPr bwMode="auto">
          <a:xfrm>
            <a:off x="4524709" y="1714230"/>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15</a:t>
            </a:r>
          </a:p>
        </p:txBody>
      </p:sp>
      <p:sp>
        <p:nvSpPr>
          <p:cNvPr id="4" name="Oval 3">
            <a:extLst>
              <a:ext uri="{FF2B5EF4-FFF2-40B4-BE49-F238E27FC236}">
                <a16:creationId xmlns="" xmlns:a16="http://schemas.microsoft.com/office/drawing/2014/main" id="{B62CA4AF-B965-55C9-3883-36E172457F90}"/>
              </a:ext>
            </a:extLst>
          </p:cNvPr>
          <p:cNvSpPr/>
          <p:nvPr/>
        </p:nvSpPr>
        <p:spPr bwMode="auto">
          <a:xfrm>
            <a:off x="2361204" y="2778194"/>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05</a:t>
            </a:r>
          </a:p>
        </p:txBody>
      </p:sp>
      <p:sp>
        <p:nvSpPr>
          <p:cNvPr id="5" name="Oval 4">
            <a:extLst>
              <a:ext uri="{FF2B5EF4-FFF2-40B4-BE49-F238E27FC236}">
                <a16:creationId xmlns="" xmlns:a16="http://schemas.microsoft.com/office/drawing/2014/main" id="{68BDDDB6-3DFC-9693-36DB-D98BC9A0B179}"/>
              </a:ext>
            </a:extLst>
          </p:cNvPr>
          <p:cNvSpPr/>
          <p:nvPr/>
        </p:nvSpPr>
        <p:spPr bwMode="auto">
          <a:xfrm>
            <a:off x="2361203" y="3434643"/>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06</a:t>
            </a:r>
          </a:p>
        </p:txBody>
      </p:sp>
      <p:sp>
        <p:nvSpPr>
          <p:cNvPr id="8" name="Oval 7">
            <a:extLst>
              <a:ext uri="{FF2B5EF4-FFF2-40B4-BE49-F238E27FC236}">
                <a16:creationId xmlns="" xmlns:a16="http://schemas.microsoft.com/office/drawing/2014/main" id="{98B29EA4-9862-5E9D-21C3-2EB2748F5389}"/>
              </a:ext>
            </a:extLst>
          </p:cNvPr>
          <p:cNvSpPr/>
          <p:nvPr/>
        </p:nvSpPr>
        <p:spPr bwMode="auto">
          <a:xfrm>
            <a:off x="2639225" y="4027771"/>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07</a:t>
            </a:r>
          </a:p>
        </p:txBody>
      </p:sp>
      <p:sp>
        <p:nvSpPr>
          <p:cNvPr id="11" name="Oval 10">
            <a:extLst>
              <a:ext uri="{FF2B5EF4-FFF2-40B4-BE49-F238E27FC236}">
                <a16:creationId xmlns="" xmlns:a16="http://schemas.microsoft.com/office/drawing/2014/main" id="{39859203-C859-CA2F-9FF0-5B21D46053C9}"/>
              </a:ext>
            </a:extLst>
          </p:cNvPr>
          <p:cNvSpPr/>
          <p:nvPr/>
        </p:nvSpPr>
        <p:spPr bwMode="auto">
          <a:xfrm>
            <a:off x="5039597" y="2161017"/>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14</a:t>
            </a:r>
          </a:p>
        </p:txBody>
      </p:sp>
      <p:sp>
        <p:nvSpPr>
          <p:cNvPr id="12" name="Oval 11">
            <a:extLst>
              <a:ext uri="{FF2B5EF4-FFF2-40B4-BE49-F238E27FC236}">
                <a16:creationId xmlns="" xmlns:a16="http://schemas.microsoft.com/office/drawing/2014/main" id="{78F61C60-D893-AA48-25EC-D83D88B93164}"/>
              </a:ext>
            </a:extLst>
          </p:cNvPr>
          <p:cNvSpPr/>
          <p:nvPr/>
        </p:nvSpPr>
        <p:spPr bwMode="auto">
          <a:xfrm>
            <a:off x="5343669" y="3426073"/>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12</a:t>
            </a:r>
          </a:p>
        </p:txBody>
      </p:sp>
      <p:sp>
        <p:nvSpPr>
          <p:cNvPr id="13" name="Oval 12">
            <a:extLst>
              <a:ext uri="{FF2B5EF4-FFF2-40B4-BE49-F238E27FC236}">
                <a16:creationId xmlns="" xmlns:a16="http://schemas.microsoft.com/office/drawing/2014/main" id="{966662DF-BB87-9D3C-D57A-C8CC63D6E0A4}"/>
              </a:ext>
            </a:extLst>
          </p:cNvPr>
          <p:cNvSpPr/>
          <p:nvPr/>
        </p:nvSpPr>
        <p:spPr bwMode="auto">
          <a:xfrm>
            <a:off x="5112654" y="4027772"/>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11</a:t>
            </a:r>
          </a:p>
        </p:txBody>
      </p:sp>
      <p:sp>
        <p:nvSpPr>
          <p:cNvPr id="14" name="Oval 13">
            <a:extLst>
              <a:ext uri="{FF2B5EF4-FFF2-40B4-BE49-F238E27FC236}">
                <a16:creationId xmlns="" xmlns:a16="http://schemas.microsoft.com/office/drawing/2014/main" id="{05067A13-FD5F-4794-71CF-744B24E8D5D9}"/>
              </a:ext>
            </a:extLst>
          </p:cNvPr>
          <p:cNvSpPr/>
          <p:nvPr/>
        </p:nvSpPr>
        <p:spPr bwMode="auto">
          <a:xfrm>
            <a:off x="4543759" y="4437575"/>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10</a:t>
            </a:r>
          </a:p>
        </p:txBody>
      </p:sp>
      <p:sp>
        <p:nvSpPr>
          <p:cNvPr id="15" name="Oval 14">
            <a:extLst>
              <a:ext uri="{FF2B5EF4-FFF2-40B4-BE49-F238E27FC236}">
                <a16:creationId xmlns="" xmlns:a16="http://schemas.microsoft.com/office/drawing/2014/main" id="{5767866C-45D0-5554-5C8E-B15F80D34418}"/>
              </a:ext>
            </a:extLst>
          </p:cNvPr>
          <p:cNvSpPr/>
          <p:nvPr/>
        </p:nvSpPr>
        <p:spPr bwMode="auto">
          <a:xfrm>
            <a:off x="3208345" y="4393016"/>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08</a:t>
            </a:r>
          </a:p>
        </p:txBody>
      </p:sp>
      <p:sp>
        <p:nvSpPr>
          <p:cNvPr id="16" name="Oval 15">
            <a:extLst>
              <a:ext uri="{FF2B5EF4-FFF2-40B4-BE49-F238E27FC236}">
                <a16:creationId xmlns="" xmlns:a16="http://schemas.microsoft.com/office/drawing/2014/main" id="{40898CA3-2F1B-9E0E-EE08-9C6194D4A267}"/>
              </a:ext>
            </a:extLst>
          </p:cNvPr>
          <p:cNvSpPr/>
          <p:nvPr/>
        </p:nvSpPr>
        <p:spPr bwMode="auto">
          <a:xfrm>
            <a:off x="2639225" y="2161017"/>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04</a:t>
            </a:r>
          </a:p>
        </p:txBody>
      </p:sp>
      <p:sp>
        <p:nvSpPr>
          <p:cNvPr id="17" name="Oval 16">
            <a:extLst>
              <a:ext uri="{FF2B5EF4-FFF2-40B4-BE49-F238E27FC236}">
                <a16:creationId xmlns="" xmlns:a16="http://schemas.microsoft.com/office/drawing/2014/main" id="{828BC0D5-F050-8C9F-FD7C-BEF3CB216982}"/>
              </a:ext>
            </a:extLst>
          </p:cNvPr>
          <p:cNvSpPr/>
          <p:nvPr/>
        </p:nvSpPr>
        <p:spPr bwMode="auto">
          <a:xfrm>
            <a:off x="3857864" y="4530551"/>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09</a:t>
            </a:r>
          </a:p>
        </p:txBody>
      </p:sp>
      <p:sp>
        <p:nvSpPr>
          <p:cNvPr id="18" name="Oval 17">
            <a:extLst>
              <a:ext uri="{FF2B5EF4-FFF2-40B4-BE49-F238E27FC236}">
                <a16:creationId xmlns="" xmlns:a16="http://schemas.microsoft.com/office/drawing/2014/main" id="{40BF159F-264D-B403-F1ED-932EBEF118E0}"/>
              </a:ext>
            </a:extLst>
          </p:cNvPr>
          <p:cNvSpPr/>
          <p:nvPr/>
        </p:nvSpPr>
        <p:spPr bwMode="auto">
          <a:xfrm>
            <a:off x="5371847" y="2759330"/>
            <a:ext cx="605271" cy="598313"/>
          </a:xfrm>
          <a:prstGeom prst="ellipse">
            <a:avLst/>
          </a:prstGeom>
          <a:solidFill>
            <a:schemeClr val="bg2"/>
          </a:soli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13</a:t>
            </a:r>
          </a:p>
        </p:txBody>
      </p:sp>
      <p:sp>
        <p:nvSpPr>
          <p:cNvPr id="19" name="Oval 18">
            <a:extLst>
              <a:ext uri="{FF2B5EF4-FFF2-40B4-BE49-F238E27FC236}">
                <a16:creationId xmlns="" xmlns:a16="http://schemas.microsoft.com/office/drawing/2014/main" id="{733D03A5-A513-8B33-AF7F-8B096CA00ABD}"/>
              </a:ext>
            </a:extLst>
          </p:cNvPr>
          <p:cNvSpPr/>
          <p:nvPr/>
        </p:nvSpPr>
        <p:spPr bwMode="auto">
          <a:xfrm>
            <a:off x="3719964" y="3038245"/>
            <a:ext cx="788843" cy="781510"/>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1000" b="1" dirty="0">
                <a:solidFill>
                  <a:schemeClr val="bg1"/>
                </a:solidFill>
                <a:latin typeface="Tahoma" pitchFamily="34" charset="0"/>
              </a:rPr>
              <a:t> </a:t>
            </a:r>
          </a:p>
          <a:p>
            <a:pPr lvl="0" algn="ctr" eaLnBrk="1" hangingPunct="1"/>
            <a:r>
              <a:rPr lang="en-AU" altLang="en-US" sz="1000" b="1" dirty="0">
                <a:solidFill>
                  <a:schemeClr val="bg1"/>
                </a:solidFill>
                <a:latin typeface="Tahoma" pitchFamily="34" charset="0"/>
              </a:rPr>
              <a:t>01</a:t>
            </a:r>
          </a:p>
        </p:txBody>
      </p:sp>
      <p:sp>
        <p:nvSpPr>
          <p:cNvPr id="22" name="AutoShape 46">
            <a:extLst>
              <a:ext uri="{FF2B5EF4-FFF2-40B4-BE49-F238E27FC236}">
                <a16:creationId xmlns="" xmlns:a16="http://schemas.microsoft.com/office/drawing/2014/main" id="{1BA97D77-8BE1-2C28-FC4F-4072F32474F8}"/>
              </a:ext>
            </a:extLst>
          </p:cNvPr>
          <p:cNvSpPr/>
          <p:nvPr/>
        </p:nvSpPr>
        <p:spPr>
          <a:xfrm>
            <a:off x="4021446" y="5263711"/>
            <a:ext cx="380115" cy="227722"/>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23" name="AutoShape 46">
            <a:extLst>
              <a:ext uri="{FF2B5EF4-FFF2-40B4-BE49-F238E27FC236}">
                <a16:creationId xmlns="" xmlns:a16="http://schemas.microsoft.com/office/drawing/2014/main" id="{3BF8FF61-FCB0-6A47-FF91-CCD61FA2D44A}"/>
              </a:ext>
            </a:extLst>
          </p:cNvPr>
          <p:cNvSpPr/>
          <p:nvPr/>
        </p:nvSpPr>
        <p:spPr>
          <a:xfrm rot="10800000">
            <a:off x="3657600" y="1281709"/>
            <a:ext cx="380115" cy="227722"/>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31" name="AutoShape 31"/>
          <p:cNvSpPr/>
          <p:nvPr/>
        </p:nvSpPr>
        <p:spPr>
          <a:xfrm rot="16200000">
            <a:off x="3931944" y="2576658"/>
            <a:ext cx="393700" cy="228600"/>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32" name="AutoShape 52"/>
          <p:cNvSpPr/>
          <p:nvPr/>
        </p:nvSpPr>
        <p:spPr>
          <a:xfrm>
            <a:off x="76200" y="533400"/>
            <a:ext cx="8991599" cy="705105"/>
          </a:xfrm>
          <a:prstGeom prst="flowChartAlternateProcess">
            <a:avLst/>
          </a:prstGeom>
          <a:solidFill>
            <a:srgbClr val="C5C5C5"/>
          </a:solidFill>
          <a:ln w="28575">
            <a:solidFill>
              <a:schemeClr val="tx1"/>
            </a:solid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a:r>
              <a:rPr lang="en-GB" sz="2000" dirty="0">
                <a:solidFill>
                  <a:schemeClr val="bg1"/>
                </a:solidFill>
                <a:latin typeface="Verdana" pitchFamily="34" charset="0"/>
              </a:rPr>
              <a:t>When the Class fills up, 1 position moves to Junior Class </a:t>
            </a:r>
            <a:endParaRPr lang="en-GB" sz="2000" dirty="0" smtClean="0">
              <a:solidFill>
                <a:schemeClr val="bg1"/>
              </a:solidFill>
              <a:latin typeface="Verdana" pitchFamily="34" charset="0"/>
            </a:endParaRPr>
          </a:p>
          <a:p>
            <a:pPr lvl="0" algn="ctr"/>
            <a:r>
              <a:rPr lang="en-GB" sz="2000" dirty="0" smtClean="0">
                <a:solidFill>
                  <a:schemeClr val="bg1"/>
                </a:solidFill>
                <a:latin typeface="Verdana" pitchFamily="34" charset="0"/>
              </a:rPr>
              <a:t>and </a:t>
            </a:r>
            <a:r>
              <a:rPr lang="en-GB" sz="2000" dirty="0">
                <a:solidFill>
                  <a:schemeClr val="bg1"/>
                </a:solidFill>
                <a:latin typeface="Verdana" pitchFamily="34" charset="0"/>
              </a:rPr>
              <a:t>earns a </a:t>
            </a:r>
            <a:r>
              <a:rPr lang="en-GB" sz="2000" dirty="0" err="1">
                <a:solidFill>
                  <a:schemeClr val="bg1"/>
                </a:solidFill>
                <a:latin typeface="Verdana" pitchFamily="34" charset="0"/>
              </a:rPr>
              <a:t>startup</a:t>
            </a:r>
            <a:r>
              <a:rPr lang="en-GB" sz="2000" dirty="0">
                <a:solidFill>
                  <a:schemeClr val="bg1"/>
                </a:solidFill>
                <a:latin typeface="Verdana" pitchFamily="34" charset="0"/>
              </a:rPr>
              <a:t> 6 Scholarship Coin.</a:t>
            </a:r>
          </a:p>
        </p:txBody>
      </p:sp>
      <p:sp>
        <p:nvSpPr>
          <p:cNvPr id="34" name="AutoShape 31"/>
          <p:cNvSpPr/>
          <p:nvPr/>
        </p:nvSpPr>
        <p:spPr>
          <a:xfrm rot="16200000">
            <a:off x="6084705" y="3329339"/>
            <a:ext cx="393700" cy="228600"/>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26" name="AutoShape 52"/>
          <p:cNvSpPr/>
          <p:nvPr/>
        </p:nvSpPr>
        <p:spPr>
          <a:xfrm rot="18664843">
            <a:off x="1706921" y="5629891"/>
            <a:ext cx="976313" cy="155575"/>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10" name="Text Box 61">
            <a:extLst>
              <a:ext uri="{FF2B5EF4-FFF2-40B4-BE49-F238E27FC236}">
                <a16:creationId xmlns="" xmlns:a16="http://schemas.microsoft.com/office/drawing/2014/main" id="{4352AFD9-C67D-6DDB-FE92-884422595F13}"/>
              </a:ext>
            </a:extLst>
          </p:cNvPr>
          <p:cNvSpPr/>
          <p:nvPr/>
        </p:nvSpPr>
        <p:spPr>
          <a:xfrm>
            <a:off x="0" y="6381750"/>
            <a:ext cx="9144000" cy="30480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r>
              <a:rPr lang="en-GB" altLang="en-US" b="1" dirty="0">
                <a:latin typeface="Arial" pitchFamily="34" charset="0"/>
              </a:rPr>
              <a:t>Qualified Participants from Primary Class advance to a </a:t>
            </a:r>
            <a:r>
              <a:rPr lang="en-GB" altLang="en-US" b="1" dirty="0" smtClean="0">
                <a:latin typeface="Arial" pitchFamily="34" charset="0"/>
              </a:rPr>
              <a:t>8 </a:t>
            </a:r>
            <a:r>
              <a:rPr lang="en-GB" altLang="en-US" b="1" dirty="0">
                <a:latin typeface="Arial" pitchFamily="34" charset="0"/>
              </a:rPr>
              <a:t>to 15 </a:t>
            </a:r>
            <a:r>
              <a:rPr lang="en-GB" altLang="en-US" b="1" dirty="0" smtClean="0">
                <a:latin typeface="Arial" pitchFamily="34" charset="0"/>
              </a:rPr>
              <a:t>Positions </a:t>
            </a:r>
            <a:r>
              <a:rPr lang="en-GB" altLang="en-US" b="1" dirty="0">
                <a:latin typeface="Arial" pitchFamily="34" charset="0"/>
              </a:rPr>
              <a:t>on to the Junior Class</a:t>
            </a:r>
          </a:p>
        </p:txBody>
      </p:sp>
    </p:spTree>
    <p:extLst>
      <p:ext uri="{BB962C8B-B14F-4D97-AF65-F5344CB8AC3E}">
        <p14:creationId xmlns:p14="http://schemas.microsoft.com/office/powerpoint/2010/main" val="31245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7898"/>
                                        </p:tgtEl>
                                        <p:attrNameLst>
                                          <p:attrName>style.visibility</p:attrName>
                                        </p:attrNameLst>
                                      </p:cBhvr>
                                      <p:to>
                                        <p:strVal val="visible"/>
                                      </p:to>
                                    </p:set>
                                    <p:animEffect transition="in" filter="fade">
                                      <p:cBhvr>
                                        <p:cTn id="13" dur="1000"/>
                                        <p:tgtEl>
                                          <p:spTgt spid="37898"/>
                                        </p:tgtEl>
                                      </p:cBhvr>
                                    </p:animEffect>
                                    <p:anim calcmode="lin" valueType="num">
                                      <p:cBhvr>
                                        <p:cTn id="14" dur="1000" fill="hold"/>
                                        <p:tgtEl>
                                          <p:spTgt spid="37898"/>
                                        </p:tgtEl>
                                        <p:attrNameLst>
                                          <p:attrName>ppt_x</p:attrName>
                                        </p:attrNameLst>
                                      </p:cBhvr>
                                      <p:tavLst>
                                        <p:tav tm="0">
                                          <p:val>
                                            <p:strVal val="#ppt_x"/>
                                          </p:val>
                                        </p:tav>
                                        <p:tav tm="100000">
                                          <p:val>
                                            <p:strVal val="#ppt_x"/>
                                          </p:val>
                                        </p:tav>
                                      </p:tavLst>
                                    </p:anim>
                                    <p:anim calcmode="lin" valueType="num">
                                      <p:cBhvr>
                                        <p:cTn id="15"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P spid="7" grpId="0" animBg="1"/>
      <p:bldP spid="22" grpId="0" animBg="1"/>
      <p:bldP spid="23" grpId="0" animBg="1"/>
      <p:bldP spid="31" grpId="0" animBg="1"/>
      <p:bldP spid="34" grpId="0" animBg="1"/>
      <p:bldP spid="26"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14288"/>
            <a:ext cx="9144000" cy="5191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C00000"/>
                </a:solidFill>
                <a:latin typeface="Verdana" pitchFamily="34" charset="0"/>
              </a:rPr>
              <a:t>Primary Class  </a:t>
            </a:r>
          </a:p>
        </p:txBody>
      </p:sp>
      <p:sp>
        <p:nvSpPr>
          <p:cNvPr id="55" name="Oval 54"/>
          <p:cNvSpPr/>
          <p:nvPr/>
        </p:nvSpPr>
        <p:spPr bwMode="auto">
          <a:xfrm>
            <a:off x="3838797" y="1611439"/>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600" b="1" dirty="0">
                <a:solidFill>
                  <a:srgbClr val="000000"/>
                </a:solidFill>
                <a:latin typeface="Verdana" pitchFamily="34" charset="0"/>
              </a:rPr>
              <a:t>Harry</a:t>
            </a:r>
          </a:p>
          <a:p>
            <a:pPr lvl="0" algn="ctr" eaLnBrk="1" hangingPunct="1"/>
            <a:r>
              <a:rPr lang="en-AU" altLang="en-US" sz="700" dirty="0" smtClean="0">
                <a:solidFill>
                  <a:srgbClr val="000000"/>
                </a:solidFill>
                <a:latin typeface="Verdana" pitchFamily="34" charset="0"/>
              </a:rPr>
              <a:t>Sue</a:t>
            </a:r>
            <a:endParaRPr lang="en-AU" altLang="en-US" sz="700" dirty="0">
              <a:solidFill>
                <a:srgbClr val="000000"/>
              </a:solidFill>
              <a:latin typeface="Verdana" pitchFamily="34" charset="0"/>
            </a:endParaRPr>
          </a:p>
        </p:txBody>
      </p:sp>
      <p:sp>
        <p:nvSpPr>
          <p:cNvPr id="2" name="Oval 1">
            <a:extLst>
              <a:ext uri="{FF2B5EF4-FFF2-40B4-BE49-F238E27FC236}">
                <a16:creationId xmlns="" xmlns:a16="http://schemas.microsoft.com/office/drawing/2014/main" id="{B17D71B8-B0F2-0E00-C8FD-56B70737FFC1}"/>
              </a:ext>
            </a:extLst>
          </p:cNvPr>
          <p:cNvSpPr/>
          <p:nvPr/>
        </p:nvSpPr>
        <p:spPr bwMode="auto">
          <a:xfrm>
            <a:off x="3162410" y="1714230"/>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600" b="1" dirty="0">
                <a:solidFill>
                  <a:srgbClr val="000000"/>
                </a:solidFill>
                <a:latin typeface="Verdana" pitchFamily="34" charset="0"/>
              </a:rPr>
              <a:t>Mary</a:t>
            </a:r>
          </a:p>
          <a:p>
            <a:pPr lvl="0" algn="ctr" eaLnBrk="1" hangingPunct="1"/>
            <a:r>
              <a:rPr lang="en-AU" altLang="en-US" sz="800" dirty="0">
                <a:solidFill>
                  <a:srgbClr val="000000"/>
                </a:solidFill>
                <a:latin typeface="Times New Roman" pitchFamily="18" charset="0"/>
              </a:rPr>
              <a:t>Tony</a:t>
            </a:r>
          </a:p>
        </p:txBody>
      </p:sp>
      <p:sp>
        <p:nvSpPr>
          <p:cNvPr id="3" name="Oval 2">
            <a:extLst>
              <a:ext uri="{FF2B5EF4-FFF2-40B4-BE49-F238E27FC236}">
                <a16:creationId xmlns="" xmlns:a16="http://schemas.microsoft.com/office/drawing/2014/main" id="{5372B5A7-3E2B-6284-3B49-F15D0A655384}"/>
              </a:ext>
            </a:extLst>
          </p:cNvPr>
          <p:cNvSpPr/>
          <p:nvPr/>
        </p:nvSpPr>
        <p:spPr bwMode="auto">
          <a:xfrm>
            <a:off x="4524709" y="1714230"/>
            <a:ext cx="605271" cy="598313"/>
          </a:xfrm>
          <a:prstGeom prst="ellipse">
            <a:avLst/>
          </a:prstGeom>
          <a:solidFill>
            <a:srgbClr val="FFC000"/>
          </a:solidFill>
          <a:ln w="9525">
            <a:solidFill>
              <a:srgbClr val="C5C5C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4" name="Oval 3">
            <a:extLst>
              <a:ext uri="{FF2B5EF4-FFF2-40B4-BE49-F238E27FC236}">
                <a16:creationId xmlns="" xmlns:a16="http://schemas.microsoft.com/office/drawing/2014/main" id="{B62CA4AF-B965-55C9-3883-36E172457F90}"/>
              </a:ext>
            </a:extLst>
          </p:cNvPr>
          <p:cNvSpPr/>
          <p:nvPr/>
        </p:nvSpPr>
        <p:spPr bwMode="auto">
          <a:xfrm>
            <a:off x="2361204" y="2778194"/>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600" b="1" dirty="0">
                <a:solidFill>
                  <a:srgbClr val="000000"/>
                </a:solidFill>
                <a:latin typeface="Verdana" pitchFamily="34" charset="0"/>
              </a:rPr>
              <a:t>Tony</a:t>
            </a:r>
          </a:p>
          <a:p>
            <a:pPr lvl="0" algn="ctr" eaLnBrk="1" hangingPunct="1"/>
            <a:r>
              <a:rPr lang="en-AU" altLang="en-US" sz="600" dirty="0">
                <a:solidFill>
                  <a:srgbClr val="000000"/>
                </a:solidFill>
                <a:latin typeface="Verdana" pitchFamily="34" charset="0"/>
              </a:rPr>
              <a:t>Helen</a:t>
            </a:r>
            <a:endParaRPr lang="en-AU" altLang="en-US" sz="600" dirty="0">
              <a:solidFill>
                <a:srgbClr val="000000"/>
              </a:solidFill>
              <a:latin typeface="Times New Roman" pitchFamily="18" charset="0"/>
            </a:endParaRPr>
          </a:p>
        </p:txBody>
      </p:sp>
      <p:sp>
        <p:nvSpPr>
          <p:cNvPr id="5" name="Oval 4">
            <a:extLst>
              <a:ext uri="{FF2B5EF4-FFF2-40B4-BE49-F238E27FC236}">
                <a16:creationId xmlns="" xmlns:a16="http://schemas.microsoft.com/office/drawing/2014/main" id="{68BDDDB6-3DFC-9693-36DB-D98BC9A0B179}"/>
              </a:ext>
            </a:extLst>
          </p:cNvPr>
          <p:cNvSpPr/>
          <p:nvPr/>
        </p:nvSpPr>
        <p:spPr bwMode="auto">
          <a:xfrm>
            <a:off x="2361203" y="3434643"/>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600" b="1" dirty="0">
                <a:solidFill>
                  <a:srgbClr val="000000"/>
                </a:solidFill>
                <a:latin typeface="Verdana" pitchFamily="34" charset="0"/>
              </a:rPr>
              <a:t>Helen</a:t>
            </a:r>
          </a:p>
        </p:txBody>
      </p:sp>
      <p:sp>
        <p:nvSpPr>
          <p:cNvPr id="8" name="Oval 7">
            <a:extLst>
              <a:ext uri="{FF2B5EF4-FFF2-40B4-BE49-F238E27FC236}">
                <a16:creationId xmlns="" xmlns:a16="http://schemas.microsoft.com/office/drawing/2014/main" id="{98B29EA4-9862-5E9D-21C3-2EB2748F5389}"/>
              </a:ext>
            </a:extLst>
          </p:cNvPr>
          <p:cNvSpPr/>
          <p:nvPr/>
        </p:nvSpPr>
        <p:spPr bwMode="auto">
          <a:xfrm>
            <a:off x="2639225" y="4027771"/>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600" b="1" dirty="0">
                <a:solidFill>
                  <a:srgbClr val="000000"/>
                </a:solidFill>
                <a:latin typeface="Verdana" pitchFamily="34" charset="0"/>
              </a:rPr>
              <a:t>Peter</a:t>
            </a:r>
          </a:p>
        </p:txBody>
      </p:sp>
      <p:sp>
        <p:nvSpPr>
          <p:cNvPr id="11" name="Oval 10">
            <a:extLst>
              <a:ext uri="{FF2B5EF4-FFF2-40B4-BE49-F238E27FC236}">
                <a16:creationId xmlns="" xmlns:a16="http://schemas.microsoft.com/office/drawing/2014/main" id="{39859203-C859-CA2F-9FF0-5B21D46053C9}"/>
              </a:ext>
            </a:extLst>
          </p:cNvPr>
          <p:cNvSpPr/>
          <p:nvPr/>
        </p:nvSpPr>
        <p:spPr bwMode="auto">
          <a:xfrm>
            <a:off x="5039597" y="2161017"/>
            <a:ext cx="605271" cy="598313"/>
          </a:xfrm>
          <a:prstGeom prst="ellipse">
            <a:avLst/>
          </a:prstGeom>
          <a:solidFill>
            <a:srgbClr val="FFC000"/>
          </a:solidFill>
          <a:ln w="9525">
            <a:solidFill>
              <a:srgbClr val="C5C5C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2" name="Oval 11">
            <a:extLst>
              <a:ext uri="{FF2B5EF4-FFF2-40B4-BE49-F238E27FC236}">
                <a16:creationId xmlns="" xmlns:a16="http://schemas.microsoft.com/office/drawing/2014/main" id="{78F61C60-D893-AA48-25EC-D83D88B93164}"/>
              </a:ext>
            </a:extLst>
          </p:cNvPr>
          <p:cNvSpPr/>
          <p:nvPr/>
        </p:nvSpPr>
        <p:spPr bwMode="auto">
          <a:xfrm>
            <a:off x="5343669" y="3426073"/>
            <a:ext cx="605271" cy="598313"/>
          </a:xfrm>
          <a:prstGeom prst="ellipse">
            <a:avLst/>
          </a:prstGeom>
          <a:solidFill>
            <a:srgbClr val="FFC000"/>
          </a:solidFill>
          <a:ln w="9525">
            <a:solidFill>
              <a:srgbClr val="C5C5C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3" name="Oval 12">
            <a:extLst>
              <a:ext uri="{FF2B5EF4-FFF2-40B4-BE49-F238E27FC236}">
                <a16:creationId xmlns="" xmlns:a16="http://schemas.microsoft.com/office/drawing/2014/main" id="{966662DF-BB87-9D3C-D57A-C8CC63D6E0A4}"/>
              </a:ext>
            </a:extLst>
          </p:cNvPr>
          <p:cNvSpPr/>
          <p:nvPr/>
        </p:nvSpPr>
        <p:spPr bwMode="auto">
          <a:xfrm>
            <a:off x="5112654" y="4027772"/>
            <a:ext cx="605271" cy="598313"/>
          </a:xfrm>
          <a:prstGeom prst="ellipse">
            <a:avLst/>
          </a:prstGeom>
          <a:solidFill>
            <a:srgbClr val="FFC000"/>
          </a:solidFill>
          <a:ln w="9525">
            <a:solidFill>
              <a:srgbClr val="C5C5C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4" name="Oval 13">
            <a:extLst>
              <a:ext uri="{FF2B5EF4-FFF2-40B4-BE49-F238E27FC236}">
                <a16:creationId xmlns="" xmlns:a16="http://schemas.microsoft.com/office/drawing/2014/main" id="{05067A13-FD5F-4794-71CF-744B24E8D5D9}"/>
              </a:ext>
            </a:extLst>
          </p:cNvPr>
          <p:cNvSpPr/>
          <p:nvPr/>
        </p:nvSpPr>
        <p:spPr bwMode="auto">
          <a:xfrm>
            <a:off x="4543816" y="4434162"/>
            <a:ext cx="605271" cy="598313"/>
          </a:xfrm>
          <a:prstGeom prst="ellipse">
            <a:avLst/>
          </a:prstGeom>
          <a:solidFill>
            <a:srgbClr val="FFC000"/>
          </a:solidFill>
          <a:ln w="9525">
            <a:solidFill>
              <a:srgbClr val="C5C5C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5" name="Oval 14">
            <a:extLst>
              <a:ext uri="{FF2B5EF4-FFF2-40B4-BE49-F238E27FC236}">
                <a16:creationId xmlns="" xmlns:a16="http://schemas.microsoft.com/office/drawing/2014/main" id="{5767866C-45D0-5554-5C8E-B15F80D34418}"/>
              </a:ext>
            </a:extLst>
          </p:cNvPr>
          <p:cNvSpPr/>
          <p:nvPr/>
        </p:nvSpPr>
        <p:spPr bwMode="auto">
          <a:xfrm>
            <a:off x="3244496" y="4411579"/>
            <a:ext cx="605271" cy="598313"/>
          </a:xfrm>
          <a:prstGeom prst="ellipse">
            <a:avLst/>
          </a:prstGeom>
          <a:ln>
            <a:solidFill>
              <a:srgbClr val="FFC000"/>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6" name="Oval 15">
            <a:extLst>
              <a:ext uri="{FF2B5EF4-FFF2-40B4-BE49-F238E27FC236}">
                <a16:creationId xmlns="" xmlns:a16="http://schemas.microsoft.com/office/drawing/2014/main" id="{40898CA3-2F1B-9E0E-EE08-9C6194D4A267}"/>
              </a:ext>
            </a:extLst>
          </p:cNvPr>
          <p:cNvSpPr/>
          <p:nvPr/>
        </p:nvSpPr>
        <p:spPr bwMode="auto">
          <a:xfrm>
            <a:off x="2639225" y="2161017"/>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600" b="1" dirty="0">
                <a:solidFill>
                  <a:srgbClr val="000000"/>
                </a:solidFill>
                <a:latin typeface="Verdana" pitchFamily="34" charset="0"/>
              </a:rPr>
              <a:t>Sue</a:t>
            </a:r>
          </a:p>
          <a:p>
            <a:pPr lvl="0" algn="ctr" eaLnBrk="1" hangingPunct="1"/>
            <a:r>
              <a:rPr lang="en-AU" altLang="en-US" sz="800" dirty="0" err="1">
                <a:solidFill>
                  <a:srgbClr val="000000"/>
                </a:solidFill>
                <a:latin typeface="Times New Roman" pitchFamily="18" charset="0"/>
              </a:rPr>
              <a:t>Meli</a:t>
            </a:r>
            <a:endParaRPr lang="en-AU" altLang="en-US" sz="800" dirty="0">
              <a:solidFill>
                <a:srgbClr val="000000"/>
              </a:solidFill>
              <a:latin typeface="Times New Roman" pitchFamily="18" charset="0"/>
            </a:endParaRPr>
          </a:p>
          <a:p>
            <a:pPr lvl="0" algn="ctr" eaLnBrk="1" hangingPunct="1"/>
            <a:endParaRPr lang="en-AU" altLang="en-US" sz="1000" dirty="0">
              <a:solidFill>
                <a:srgbClr val="000000"/>
              </a:solidFill>
              <a:latin typeface="Times New Roman" pitchFamily="18" charset="0"/>
            </a:endParaRPr>
          </a:p>
        </p:txBody>
      </p:sp>
      <p:sp>
        <p:nvSpPr>
          <p:cNvPr id="17" name="Oval 16">
            <a:extLst>
              <a:ext uri="{FF2B5EF4-FFF2-40B4-BE49-F238E27FC236}">
                <a16:creationId xmlns="" xmlns:a16="http://schemas.microsoft.com/office/drawing/2014/main" id="{828BC0D5-F050-8C9F-FD7C-BEF3CB216982}"/>
              </a:ext>
            </a:extLst>
          </p:cNvPr>
          <p:cNvSpPr/>
          <p:nvPr/>
        </p:nvSpPr>
        <p:spPr bwMode="auto">
          <a:xfrm>
            <a:off x="3857864" y="4530551"/>
            <a:ext cx="605271" cy="598313"/>
          </a:xfrm>
          <a:prstGeom prst="ellipse">
            <a:avLst/>
          </a:prstGeom>
          <a:solidFill>
            <a:srgbClr val="FFC000"/>
          </a:solidFill>
          <a:ln>
            <a:solidFill>
              <a:srgbClr val="C5C5C5"/>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18" name="Oval 17">
            <a:extLst>
              <a:ext uri="{FF2B5EF4-FFF2-40B4-BE49-F238E27FC236}">
                <a16:creationId xmlns="" xmlns:a16="http://schemas.microsoft.com/office/drawing/2014/main" id="{40BF159F-264D-B403-F1ED-932EBEF118E0}"/>
              </a:ext>
            </a:extLst>
          </p:cNvPr>
          <p:cNvSpPr/>
          <p:nvPr/>
        </p:nvSpPr>
        <p:spPr bwMode="auto">
          <a:xfrm>
            <a:off x="5371847" y="2759330"/>
            <a:ext cx="605271" cy="598313"/>
          </a:xfrm>
          <a:prstGeom prst="ellipse">
            <a:avLst/>
          </a:prstGeom>
          <a:solidFill>
            <a:srgbClr val="FFC000"/>
          </a:solidFill>
          <a:ln w="9525">
            <a:solidFill>
              <a:srgbClr val="C5C5C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9" name="Oval 18">
            <a:extLst>
              <a:ext uri="{FF2B5EF4-FFF2-40B4-BE49-F238E27FC236}">
                <a16:creationId xmlns="" xmlns:a16="http://schemas.microsoft.com/office/drawing/2014/main" id="{733D03A5-A513-8B33-AF7F-8B096CA00ABD}"/>
              </a:ext>
            </a:extLst>
          </p:cNvPr>
          <p:cNvSpPr/>
          <p:nvPr/>
        </p:nvSpPr>
        <p:spPr bwMode="auto">
          <a:xfrm>
            <a:off x="3719964" y="3038245"/>
            <a:ext cx="788843" cy="78151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1100" b="1" dirty="0">
                <a:solidFill>
                  <a:srgbClr val="000000"/>
                </a:solidFill>
                <a:latin typeface="Verdana" pitchFamily="34" charset="0"/>
              </a:rPr>
              <a:t>Joe</a:t>
            </a:r>
          </a:p>
          <a:p>
            <a:pPr lvl="0" algn="ctr" eaLnBrk="1" hangingPunct="1"/>
            <a:r>
              <a:rPr lang="en-AU" altLang="en-US" sz="1000" dirty="0">
                <a:solidFill>
                  <a:srgbClr val="000000"/>
                </a:solidFill>
                <a:latin typeface="Times New Roman" pitchFamily="18" charset="0"/>
              </a:rPr>
              <a:t>Harry</a:t>
            </a:r>
          </a:p>
          <a:p>
            <a:pPr lvl="0" algn="ctr" eaLnBrk="1" hangingPunct="1"/>
            <a:r>
              <a:rPr lang="en-AU" altLang="en-US" sz="1000" dirty="0">
                <a:solidFill>
                  <a:srgbClr val="000000"/>
                </a:solidFill>
                <a:latin typeface="Times New Roman" pitchFamily="18" charset="0"/>
              </a:rPr>
              <a:t>Mary</a:t>
            </a:r>
          </a:p>
        </p:txBody>
      </p:sp>
      <p:sp>
        <p:nvSpPr>
          <p:cNvPr id="28" name="TextBox 52"/>
          <p:cNvSpPr/>
          <p:nvPr/>
        </p:nvSpPr>
        <p:spPr>
          <a:xfrm>
            <a:off x="0" y="1066800"/>
            <a:ext cx="3605756" cy="523220"/>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lang="en-AU" altLang="en-US" dirty="0">
                <a:latin typeface="Verdana" pitchFamily="34" charset="0"/>
              </a:rPr>
              <a:t>New members are introduced by existing members on Primary Class</a:t>
            </a:r>
          </a:p>
        </p:txBody>
      </p:sp>
      <p:sp>
        <p:nvSpPr>
          <p:cNvPr id="29" name="TextBox 81"/>
          <p:cNvSpPr/>
          <p:nvPr/>
        </p:nvSpPr>
        <p:spPr>
          <a:xfrm>
            <a:off x="152400" y="5736720"/>
            <a:ext cx="3827622" cy="276999"/>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1200" dirty="0">
                <a:latin typeface="Verdana" pitchFamily="34" charset="0"/>
              </a:rPr>
              <a:t>New Members Enter </a:t>
            </a:r>
            <a:r>
              <a:rPr lang="en-AU" altLang="en-US" sz="1200" dirty="0" smtClean="0">
                <a:latin typeface="Verdana" pitchFamily="34" charset="0"/>
              </a:rPr>
              <a:t>position 8 to 15 positions</a:t>
            </a:r>
            <a:endParaRPr lang="en-AU" altLang="en-US" sz="1200" dirty="0">
              <a:latin typeface="Verdana" pitchFamily="34" charset="0"/>
            </a:endParaRPr>
          </a:p>
        </p:txBody>
      </p:sp>
      <p:sp>
        <p:nvSpPr>
          <p:cNvPr id="30" name="Right Arrow 82"/>
          <p:cNvSpPr/>
          <p:nvPr/>
        </p:nvSpPr>
        <p:spPr>
          <a:xfrm>
            <a:off x="4086225" y="5851981"/>
            <a:ext cx="714375" cy="45719"/>
          </a:xfrm>
          <a:prstGeom prst="rightArrow">
            <a:avLst>
              <a:gd name="adj1" fmla="val 50000"/>
              <a:gd name="adj2" fmla="val 50000"/>
            </a:avLst>
          </a:prstGeom>
          <a:solidFill>
            <a:srgbClr val="C5C5C5"/>
          </a:solidFill>
          <a:ln>
            <a:solidFill>
              <a:srgbClr val="C5C5C5"/>
            </a:solidFill>
          </a:ln>
        </p:spPr>
        <p:style>
          <a:lnRef idx="1">
            <a:schemeClr val="accent2"/>
          </a:lnRef>
          <a:fillRef idx="2">
            <a:schemeClr val="accent2"/>
          </a:fillRef>
          <a:effectRef idx="1">
            <a:schemeClr val="accent2"/>
          </a:effectRef>
          <a:fontRef idx="minor">
            <a:schemeClr val="dk1"/>
          </a:fontRef>
        </p:style>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marR="0" lvl="0" indent="0" algn="ctr" eaLnBrk="1" hangingPunct="1"/>
            <a:endParaRPr sz="1800">
              <a:solidFill>
                <a:srgbClr val="00B050"/>
              </a:solidFill>
              <a:latin typeface="Times New Roman" pitchFamily="18" charset="0"/>
            </a:endParaRPr>
          </a:p>
        </p:txBody>
      </p:sp>
      <p:sp>
        <p:nvSpPr>
          <p:cNvPr id="43" name="TextBox 79"/>
          <p:cNvSpPr/>
          <p:nvPr/>
        </p:nvSpPr>
        <p:spPr>
          <a:xfrm>
            <a:off x="3314700" y="4463534"/>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YOU</a:t>
            </a:r>
          </a:p>
        </p:txBody>
      </p:sp>
      <p:sp>
        <p:nvSpPr>
          <p:cNvPr id="44" name="TextBox 79"/>
          <p:cNvSpPr/>
          <p:nvPr/>
        </p:nvSpPr>
        <p:spPr>
          <a:xfrm>
            <a:off x="3962400" y="4572000"/>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solidFill>
                  <a:srgbClr val="FF0000"/>
                </a:solidFill>
                <a:latin typeface="Verdana" pitchFamily="34" charset="0"/>
              </a:rPr>
              <a:t> </a:t>
            </a:r>
            <a:r>
              <a:rPr lang="en-AU" altLang="en-US" sz="600" b="1" dirty="0" err="1" smtClean="0">
                <a:latin typeface="Verdana" pitchFamily="34" charset="0"/>
              </a:rPr>
              <a:t>Nuh</a:t>
            </a:r>
            <a:endParaRPr lang="en-AU" altLang="en-US" sz="600" b="1" dirty="0">
              <a:latin typeface="Verdana" pitchFamily="34" charset="0"/>
            </a:endParaRPr>
          </a:p>
        </p:txBody>
      </p:sp>
      <p:sp>
        <p:nvSpPr>
          <p:cNvPr id="57" name="TextBox 75">
            <a:extLst>
              <a:ext uri="{FF2B5EF4-FFF2-40B4-BE49-F238E27FC236}">
                <a16:creationId xmlns="" xmlns:a16="http://schemas.microsoft.com/office/drawing/2014/main" id="{91BDAE24-350D-C122-4D5B-D407D8794DD9}"/>
              </a:ext>
            </a:extLst>
          </p:cNvPr>
          <p:cNvSpPr/>
          <p:nvPr/>
        </p:nvSpPr>
        <p:spPr>
          <a:xfrm>
            <a:off x="3980022" y="1931644"/>
            <a:ext cx="360953" cy="18466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dirty="0">
                <a:solidFill>
                  <a:srgbClr val="FF0000"/>
                </a:solidFill>
                <a:latin typeface="Verdana" pitchFamily="34" charset="0"/>
              </a:rPr>
              <a:t>YOU</a:t>
            </a:r>
            <a:endParaRPr sz="1100" dirty="0">
              <a:solidFill>
                <a:srgbClr val="FF0000"/>
              </a:solidFill>
              <a:latin typeface="Verdana" pitchFamily="34" charset="0"/>
            </a:endParaRPr>
          </a:p>
        </p:txBody>
      </p:sp>
      <p:sp>
        <p:nvSpPr>
          <p:cNvPr id="61" name="TextBox 79">
            <a:extLst>
              <a:ext uri="{FF2B5EF4-FFF2-40B4-BE49-F238E27FC236}">
                <a16:creationId xmlns="" xmlns:a16="http://schemas.microsoft.com/office/drawing/2014/main" id="{8C1AD5BF-424A-DCF5-0EAE-E24FE6232E5F}"/>
              </a:ext>
            </a:extLst>
          </p:cNvPr>
          <p:cNvSpPr/>
          <p:nvPr/>
        </p:nvSpPr>
        <p:spPr>
          <a:xfrm>
            <a:off x="2468143" y="3681262"/>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dirty="0">
                <a:solidFill>
                  <a:srgbClr val="FF0000"/>
                </a:solidFill>
                <a:latin typeface="Verdana" pitchFamily="34" charset="0"/>
              </a:rPr>
              <a:t>Linda</a:t>
            </a:r>
          </a:p>
        </p:txBody>
      </p:sp>
      <p:sp>
        <p:nvSpPr>
          <p:cNvPr id="62" name="TextBox 79">
            <a:extLst>
              <a:ext uri="{FF2B5EF4-FFF2-40B4-BE49-F238E27FC236}">
                <a16:creationId xmlns="" xmlns:a16="http://schemas.microsoft.com/office/drawing/2014/main" id="{2CF178A8-BA73-8D74-CE7B-07301D37F88E}"/>
              </a:ext>
            </a:extLst>
          </p:cNvPr>
          <p:cNvSpPr/>
          <p:nvPr/>
        </p:nvSpPr>
        <p:spPr>
          <a:xfrm>
            <a:off x="3313581" y="4626084"/>
            <a:ext cx="419100" cy="18466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600" dirty="0" err="1" smtClean="0">
                <a:solidFill>
                  <a:srgbClr val="FF0000"/>
                </a:solidFill>
                <a:latin typeface="Verdana" pitchFamily="34" charset="0"/>
              </a:rPr>
              <a:t>Nuh</a:t>
            </a:r>
            <a:endParaRPr lang="en-AU" altLang="en-US" sz="600" dirty="0">
              <a:solidFill>
                <a:srgbClr val="FF0000"/>
              </a:solidFill>
              <a:latin typeface="Verdana" pitchFamily="34" charset="0"/>
            </a:endParaRPr>
          </a:p>
        </p:txBody>
      </p:sp>
      <p:sp>
        <p:nvSpPr>
          <p:cNvPr id="63" name="TextBox 79">
            <a:extLst>
              <a:ext uri="{FF2B5EF4-FFF2-40B4-BE49-F238E27FC236}">
                <a16:creationId xmlns="" xmlns:a16="http://schemas.microsoft.com/office/drawing/2014/main" id="{D0D47AC7-19D1-D5D7-C8DE-B1A71656CE54}"/>
              </a:ext>
            </a:extLst>
          </p:cNvPr>
          <p:cNvSpPr/>
          <p:nvPr/>
        </p:nvSpPr>
        <p:spPr>
          <a:xfrm>
            <a:off x="4709818" y="4524283"/>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600" b="1" dirty="0" err="1">
                <a:latin typeface="Verdana" pitchFamily="34" charset="0"/>
              </a:rPr>
              <a:t>Jil</a:t>
            </a:r>
            <a:endParaRPr lang="en-AU" altLang="en-US" sz="600" b="1" dirty="0">
              <a:latin typeface="Verdana" pitchFamily="34" charset="0"/>
            </a:endParaRPr>
          </a:p>
        </p:txBody>
      </p:sp>
      <p:sp>
        <p:nvSpPr>
          <p:cNvPr id="37888" name="TextBox 79">
            <a:extLst>
              <a:ext uri="{FF2B5EF4-FFF2-40B4-BE49-F238E27FC236}">
                <a16:creationId xmlns="" xmlns:a16="http://schemas.microsoft.com/office/drawing/2014/main" id="{6242A989-F8D7-4669-6383-09958B28BC5D}"/>
              </a:ext>
            </a:extLst>
          </p:cNvPr>
          <p:cNvSpPr/>
          <p:nvPr/>
        </p:nvSpPr>
        <p:spPr>
          <a:xfrm>
            <a:off x="3293333" y="2043605"/>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600" dirty="0" err="1">
                <a:solidFill>
                  <a:srgbClr val="FF0000"/>
                </a:solidFill>
                <a:latin typeface="Verdana" pitchFamily="34" charset="0"/>
              </a:rPr>
              <a:t>Jil</a:t>
            </a:r>
            <a:endParaRPr lang="en-AU" altLang="en-US" sz="600" dirty="0">
              <a:solidFill>
                <a:srgbClr val="FF0000"/>
              </a:solidFill>
              <a:latin typeface="Verdana" pitchFamily="34" charset="0"/>
            </a:endParaRPr>
          </a:p>
        </p:txBody>
      </p:sp>
      <p:sp>
        <p:nvSpPr>
          <p:cNvPr id="37889" name="TextBox 79">
            <a:extLst>
              <a:ext uri="{FF2B5EF4-FFF2-40B4-BE49-F238E27FC236}">
                <a16:creationId xmlns="" xmlns:a16="http://schemas.microsoft.com/office/drawing/2014/main" id="{B9C59D3C-0448-4266-644F-287580FA9E6C}"/>
              </a:ext>
            </a:extLst>
          </p:cNvPr>
          <p:cNvSpPr/>
          <p:nvPr/>
        </p:nvSpPr>
        <p:spPr>
          <a:xfrm>
            <a:off x="5181600" y="4115008"/>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600" b="1" dirty="0" smtClean="0">
                <a:latin typeface="Verdana" pitchFamily="34" charset="0"/>
              </a:rPr>
              <a:t>Jacob</a:t>
            </a:r>
            <a:endParaRPr lang="en-AU" altLang="en-US" sz="600" b="1" dirty="0">
              <a:latin typeface="Verdana" pitchFamily="34" charset="0"/>
            </a:endParaRPr>
          </a:p>
        </p:txBody>
      </p:sp>
      <p:sp>
        <p:nvSpPr>
          <p:cNvPr id="37891" name="TextBox 79">
            <a:extLst>
              <a:ext uri="{FF2B5EF4-FFF2-40B4-BE49-F238E27FC236}">
                <a16:creationId xmlns="" xmlns:a16="http://schemas.microsoft.com/office/drawing/2014/main" id="{0733B879-8ADB-D881-7F9E-8793C441D696}"/>
              </a:ext>
            </a:extLst>
          </p:cNvPr>
          <p:cNvSpPr/>
          <p:nvPr/>
        </p:nvSpPr>
        <p:spPr>
          <a:xfrm>
            <a:off x="3306611" y="4758303"/>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600" dirty="0" smtClean="0">
                <a:solidFill>
                  <a:srgbClr val="FF0000"/>
                </a:solidFill>
                <a:latin typeface="Verdana" pitchFamily="34" charset="0"/>
              </a:rPr>
              <a:t>Jacob</a:t>
            </a:r>
            <a:endParaRPr lang="en-AU" altLang="en-US" sz="600" dirty="0">
              <a:solidFill>
                <a:srgbClr val="FF0000"/>
              </a:solidFill>
              <a:latin typeface="Verdana" pitchFamily="34" charset="0"/>
            </a:endParaRPr>
          </a:p>
        </p:txBody>
      </p:sp>
      <p:sp>
        <p:nvSpPr>
          <p:cNvPr id="37892" name="TextBox 79">
            <a:extLst>
              <a:ext uri="{FF2B5EF4-FFF2-40B4-BE49-F238E27FC236}">
                <a16:creationId xmlns="" xmlns:a16="http://schemas.microsoft.com/office/drawing/2014/main" id="{B5F23300-6649-7740-56C4-50AB584E9C3B}"/>
              </a:ext>
            </a:extLst>
          </p:cNvPr>
          <p:cNvSpPr/>
          <p:nvPr/>
        </p:nvSpPr>
        <p:spPr>
          <a:xfrm>
            <a:off x="5405618" y="3516695"/>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Adam</a:t>
            </a:r>
          </a:p>
        </p:txBody>
      </p:sp>
      <p:sp>
        <p:nvSpPr>
          <p:cNvPr id="37893" name="TextBox 79">
            <a:extLst>
              <a:ext uri="{FF2B5EF4-FFF2-40B4-BE49-F238E27FC236}">
                <a16:creationId xmlns="" xmlns:a16="http://schemas.microsoft.com/office/drawing/2014/main" id="{DF2789D9-B815-984A-0AEB-532BEA3F02A9}"/>
              </a:ext>
            </a:extLst>
          </p:cNvPr>
          <p:cNvSpPr/>
          <p:nvPr/>
        </p:nvSpPr>
        <p:spPr>
          <a:xfrm>
            <a:off x="2431194" y="3076222"/>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600" dirty="0">
                <a:solidFill>
                  <a:srgbClr val="FF0000"/>
                </a:solidFill>
                <a:latin typeface="Verdana" pitchFamily="34" charset="0"/>
              </a:rPr>
              <a:t>Adam</a:t>
            </a:r>
          </a:p>
        </p:txBody>
      </p:sp>
      <p:sp>
        <p:nvSpPr>
          <p:cNvPr id="37894" name="TextBox 79">
            <a:extLst>
              <a:ext uri="{FF2B5EF4-FFF2-40B4-BE49-F238E27FC236}">
                <a16:creationId xmlns="" xmlns:a16="http://schemas.microsoft.com/office/drawing/2014/main" id="{9D551B59-AA81-D229-7037-A7910A980C7F}"/>
              </a:ext>
            </a:extLst>
          </p:cNvPr>
          <p:cNvSpPr/>
          <p:nvPr/>
        </p:nvSpPr>
        <p:spPr>
          <a:xfrm>
            <a:off x="5467350" y="2881229"/>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Linda</a:t>
            </a:r>
            <a:endParaRPr lang="en-AU" altLang="en-US" sz="600" dirty="0">
              <a:solidFill>
                <a:srgbClr val="FF0000"/>
              </a:solidFill>
              <a:latin typeface="Verdana" pitchFamily="34" charset="0"/>
            </a:endParaRPr>
          </a:p>
        </p:txBody>
      </p:sp>
      <p:sp>
        <p:nvSpPr>
          <p:cNvPr id="37895" name="TextBox 79">
            <a:extLst>
              <a:ext uri="{FF2B5EF4-FFF2-40B4-BE49-F238E27FC236}">
                <a16:creationId xmlns="" xmlns:a16="http://schemas.microsoft.com/office/drawing/2014/main" id="{AFF7630E-96D4-B4A4-4064-EB31ABBE6912}"/>
              </a:ext>
            </a:extLst>
          </p:cNvPr>
          <p:cNvSpPr/>
          <p:nvPr/>
        </p:nvSpPr>
        <p:spPr>
          <a:xfrm>
            <a:off x="2741942" y="4259617"/>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dirty="0">
                <a:solidFill>
                  <a:srgbClr val="FF0000"/>
                </a:solidFill>
                <a:latin typeface="Verdana" pitchFamily="34" charset="0"/>
              </a:rPr>
              <a:t>Greg</a:t>
            </a:r>
          </a:p>
        </p:txBody>
      </p:sp>
      <p:sp>
        <p:nvSpPr>
          <p:cNvPr id="37896" name="TextBox 79">
            <a:extLst>
              <a:ext uri="{FF2B5EF4-FFF2-40B4-BE49-F238E27FC236}">
                <a16:creationId xmlns="" xmlns:a16="http://schemas.microsoft.com/office/drawing/2014/main" id="{EC854996-7B91-F62B-EDD3-7A598247D6F4}"/>
              </a:ext>
            </a:extLst>
          </p:cNvPr>
          <p:cNvSpPr/>
          <p:nvPr/>
        </p:nvSpPr>
        <p:spPr>
          <a:xfrm>
            <a:off x="5146425" y="2281441"/>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Greg</a:t>
            </a:r>
            <a:endParaRPr lang="en-AU" altLang="en-US" sz="600" dirty="0">
              <a:solidFill>
                <a:srgbClr val="FF0000"/>
              </a:solidFill>
              <a:latin typeface="Verdana" pitchFamily="34" charset="0"/>
            </a:endParaRPr>
          </a:p>
        </p:txBody>
      </p:sp>
      <p:sp>
        <p:nvSpPr>
          <p:cNvPr id="37897" name="TextBox 79">
            <a:extLst>
              <a:ext uri="{FF2B5EF4-FFF2-40B4-BE49-F238E27FC236}">
                <a16:creationId xmlns="" xmlns:a16="http://schemas.microsoft.com/office/drawing/2014/main" id="{074B0666-41AF-5DE0-B242-B0B26D245C0D}"/>
              </a:ext>
            </a:extLst>
          </p:cNvPr>
          <p:cNvSpPr/>
          <p:nvPr/>
        </p:nvSpPr>
        <p:spPr>
          <a:xfrm>
            <a:off x="4639121" y="1842582"/>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Dan</a:t>
            </a:r>
          </a:p>
        </p:txBody>
      </p:sp>
      <p:sp>
        <p:nvSpPr>
          <p:cNvPr id="37898" name="TextBox 79">
            <a:extLst>
              <a:ext uri="{FF2B5EF4-FFF2-40B4-BE49-F238E27FC236}">
                <a16:creationId xmlns="" xmlns:a16="http://schemas.microsoft.com/office/drawing/2014/main" id="{6DFF55C8-2545-52B3-F477-D7021ADF8EA6}"/>
              </a:ext>
            </a:extLst>
          </p:cNvPr>
          <p:cNvSpPr/>
          <p:nvPr/>
        </p:nvSpPr>
        <p:spPr>
          <a:xfrm>
            <a:off x="5181600" y="2442204"/>
            <a:ext cx="571500"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dirty="0">
                <a:solidFill>
                  <a:srgbClr val="FF0000"/>
                </a:solidFill>
                <a:latin typeface="Verdana" pitchFamily="34" charset="0"/>
              </a:rPr>
              <a:t>Dan</a:t>
            </a:r>
          </a:p>
        </p:txBody>
      </p:sp>
      <p:sp>
        <p:nvSpPr>
          <p:cNvPr id="39" name="Rectangle 3"/>
          <p:cNvSpPr/>
          <p:nvPr/>
        </p:nvSpPr>
        <p:spPr>
          <a:xfrm>
            <a:off x="0" y="525531"/>
            <a:ext cx="9144000" cy="338554"/>
          </a:xfrm>
          <a:prstGeom prst="rect">
            <a:avLst/>
          </a:prstGeom>
          <a:solidFill>
            <a:srgbClr val="C5C5C5"/>
          </a:solid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r>
              <a:rPr sz="1600" b="1" dirty="0" smtClean="0">
                <a:latin typeface="Verdana" pitchFamily="34" charset="0"/>
              </a:rPr>
              <a:t>Position 1 </a:t>
            </a:r>
            <a:r>
              <a:rPr sz="1600" b="1" dirty="0">
                <a:latin typeface="Verdana" pitchFamily="34" charset="0"/>
                <a:sym typeface="Wingdings" pitchFamily="2" charset="2"/>
              </a:rPr>
              <a:t> </a:t>
            </a:r>
            <a:r>
              <a:rPr sz="1600" b="1" dirty="0" smtClean="0">
                <a:latin typeface="Verdana" pitchFamily="34" charset="0"/>
              </a:rPr>
              <a:t>2 </a:t>
            </a:r>
            <a:r>
              <a:rPr sz="1600" b="1" dirty="0">
                <a:latin typeface="Verdana" pitchFamily="34" charset="0"/>
                <a:sym typeface="Wingdings" pitchFamily="2" charset="2"/>
              </a:rPr>
              <a:t> </a:t>
            </a:r>
            <a:r>
              <a:rPr sz="1600" b="1" dirty="0" smtClean="0">
                <a:latin typeface="Verdana" pitchFamily="34" charset="0"/>
              </a:rPr>
              <a:t>3 </a:t>
            </a:r>
            <a:r>
              <a:rPr sz="1600" b="1" dirty="0">
                <a:latin typeface="Verdana" pitchFamily="34" charset="0"/>
                <a:sym typeface="Wingdings" pitchFamily="2" charset="2"/>
              </a:rPr>
              <a:t> </a:t>
            </a:r>
            <a:r>
              <a:rPr sz="1600" b="1" dirty="0" smtClean="0">
                <a:latin typeface="Verdana" pitchFamily="34" charset="0"/>
              </a:rPr>
              <a:t>4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5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6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7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8  9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10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11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12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13  14  15</a:t>
            </a:r>
            <a:endParaRPr lang="en-US" sz="1600" b="1" dirty="0">
              <a:latin typeface="Verdana" pitchFamily="34" charset="0"/>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5728937"/>
            <a:ext cx="1414689" cy="1129063"/>
          </a:xfrm>
          <a:prstGeom prst="ellipse">
            <a:avLst/>
          </a:prstGeom>
          <a:ln>
            <a:noFill/>
          </a:ln>
          <a:effectLst>
            <a:softEdge rad="112500"/>
          </a:effectLst>
        </p:spPr>
      </p:pic>
    </p:spTree>
    <p:extLst>
      <p:ext uri="{BB962C8B-B14F-4D97-AF65-F5344CB8AC3E}">
        <p14:creationId xmlns:p14="http://schemas.microsoft.com/office/powerpoint/2010/main" val="204859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29"/>
                                        </p:tgtEl>
                                        <p:attrNameLst>
                                          <p:attrName>ppt_x</p:attrName>
                                        </p:attrNameLst>
                                      </p:cBhvr>
                                      <p:tavLst>
                                        <p:tav tm="0">
                                          <p:val>
                                            <p:strVal val="ppt_x"/>
                                          </p:val>
                                        </p:tav>
                                        <p:tav tm="100000">
                                          <p:val>
                                            <p:strVal val="1+ppt_w/2"/>
                                          </p:val>
                                        </p:tav>
                                      </p:tavLst>
                                    </p:anim>
                                    <p:anim calcmode="lin" valueType="num">
                                      <p:cBhvr additive="base">
                                        <p:cTn id="21" dur="1000"/>
                                        <p:tgtEl>
                                          <p:spTgt spid="29"/>
                                        </p:tgtEl>
                                        <p:attrNameLst>
                                          <p:attrName>ppt_y</p:attrName>
                                        </p:attrNameLst>
                                      </p:cBhvr>
                                      <p:tavLst>
                                        <p:tav tm="0">
                                          <p:val>
                                            <p:strVal val="ppt_y"/>
                                          </p:val>
                                        </p:tav>
                                        <p:tav tm="100000">
                                          <p:val>
                                            <p:strVal val="ppt_y"/>
                                          </p:val>
                                        </p:tav>
                                      </p:tavLst>
                                    </p:anim>
                                    <p:set>
                                      <p:cBhvr>
                                        <p:cTn id="22" dur="1" fill="hold">
                                          <p:stCondLst>
                                            <p:cond delay="999"/>
                                          </p:stCondLst>
                                        </p:cTn>
                                        <p:tgtEl>
                                          <p:spTgt spid="29"/>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30"/>
                                        </p:tgtEl>
                                        <p:attrNameLst>
                                          <p:attrName>ppt_x</p:attrName>
                                        </p:attrNameLst>
                                      </p:cBhvr>
                                      <p:tavLst>
                                        <p:tav tm="0">
                                          <p:val>
                                            <p:strVal val="ppt_x"/>
                                          </p:val>
                                        </p:tav>
                                        <p:tav tm="100000">
                                          <p:val>
                                            <p:strVal val="1+ppt_w/2"/>
                                          </p:val>
                                        </p:tav>
                                      </p:tavLst>
                                    </p:anim>
                                    <p:anim calcmode="lin" valueType="num">
                                      <p:cBhvr additive="base">
                                        <p:cTn id="25" dur="500"/>
                                        <p:tgtEl>
                                          <p:spTgt spid="30"/>
                                        </p:tgtEl>
                                        <p:attrNameLst>
                                          <p:attrName>ppt_y</p:attrName>
                                        </p:attrNameLst>
                                      </p:cBhvr>
                                      <p:tavLst>
                                        <p:tav tm="0">
                                          <p:val>
                                            <p:strVal val="ppt_y"/>
                                          </p:val>
                                        </p:tav>
                                        <p:tav tm="100000">
                                          <p:val>
                                            <p:strVal val="ppt_y"/>
                                          </p:val>
                                        </p:tav>
                                      </p:tavLst>
                                    </p:anim>
                                    <p:set>
                                      <p:cBhvr>
                                        <p:cTn id="26" dur="1" fill="hold">
                                          <p:stCondLst>
                                            <p:cond delay="499"/>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1000"/>
                                        <p:tgtEl>
                                          <p:spTgt spid="62"/>
                                        </p:tgtEl>
                                      </p:cBhvr>
                                    </p:animEffect>
                                    <p:anim calcmode="lin" valueType="num">
                                      <p:cBhvr>
                                        <p:cTn id="59" dur="1000" fill="hold"/>
                                        <p:tgtEl>
                                          <p:spTgt spid="62"/>
                                        </p:tgtEl>
                                        <p:attrNameLst>
                                          <p:attrName>ppt_x</p:attrName>
                                        </p:attrNameLst>
                                      </p:cBhvr>
                                      <p:tavLst>
                                        <p:tav tm="0">
                                          <p:val>
                                            <p:strVal val="#ppt_x"/>
                                          </p:val>
                                        </p:tav>
                                        <p:tav tm="100000">
                                          <p:val>
                                            <p:strVal val="#ppt_x"/>
                                          </p:val>
                                        </p:tav>
                                      </p:tavLst>
                                    </p:anim>
                                    <p:anim calcmode="lin" valueType="num">
                                      <p:cBhvr>
                                        <p:cTn id="6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7888"/>
                                        </p:tgtEl>
                                        <p:attrNameLst>
                                          <p:attrName>style.visibility</p:attrName>
                                        </p:attrNameLst>
                                      </p:cBhvr>
                                      <p:to>
                                        <p:strVal val="visible"/>
                                      </p:to>
                                    </p:set>
                                    <p:animEffect transition="in" filter="fade">
                                      <p:cBhvr>
                                        <p:cTn id="75" dur="1000"/>
                                        <p:tgtEl>
                                          <p:spTgt spid="37888"/>
                                        </p:tgtEl>
                                      </p:cBhvr>
                                    </p:animEffect>
                                    <p:anim calcmode="lin" valueType="num">
                                      <p:cBhvr>
                                        <p:cTn id="76" dur="1000" fill="hold"/>
                                        <p:tgtEl>
                                          <p:spTgt spid="37888"/>
                                        </p:tgtEl>
                                        <p:attrNameLst>
                                          <p:attrName>ppt_x</p:attrName>
                                        </p:attrNameLst>
                                      </p:cBhvr>
                                      <p:tavLst>
                                        <p:tav tm="0">
                                          <p:val>
                                            <p:strVal val="#ppt_x"/>
                                          </p:val>
                                        </p:tav>
                                        <p:tav tm="100000">
                                          <p:val>
                                            <p:strVal val="#ppt_x"/>
                                          </p:val>
                                        </p:tav>
                                      </p:tavLst>
                                    </p:anim>
                                    <p:anim calcmode="lin" valueType="num">
                                      <p:cBhvr>
                                        <p:cTn id="77" dur="1000" fill="hold"/>
                                        <p:tgtEl>
                                          <p:spTgt spid="3788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7889"/>
                                        </p:tgtEl>
                                        <p:attrNameLst>
                                          <p:attrName>style.visibility</p:attrName>
                                        </p:attrNameLst>
                                      </p:cBhvr>
                                      <p:to>
                                        <p:strVal val="visible"/>
                                      </p:to>
                                    </p:set>
                                    <p:animEffect transition="in" filter="fade">
                                      <p:cBhvr>
                                        <p:cTn id="82" dur="1000"/>
                                        <p:tgtEl>
                                          <p:spTgt spid="37889"/>
                                        </p:tgtEl>
                                      </p:cBhvr>
                                    </p:animEffect>
                                    <p:anim calcmode="lin" valueType="num">
                                      <p:cBhvr>
                                        <p:cTn id="83" dur="1000" fill="hold"/>
                                        <p:tgtEl>
                                          <p:spTgt spid="37889"/>
                                        </p:tgtEl>
                                        <p:attrNameLst>
                                          <p:attrName>ppt_x</p:attrName>
                                        </p:attrNameLst>
                                      </p:cBhvr>
                                      <p:tavLst>
                                        <p:tav tm="0">
                                          <p:val>
                                            <p:strVal val="#ppt_x"/>
                                          </p:val>
                                        </p:tav>
                                        <p:tav tm="100000">
                                          <p:val>
                                            <p:strVal val="#ppt_x"/>
                                          </p:val>
                                        </p:tav>
                                      </p:tavLst>
                                    </p:anim>
                                    <p:anim calcmode="lin" valueType="num">
                                      <p:cBhvr>
                                        <p:cTn id="84" dur="1000" fill="hold"/>
                                        <p:tgtEl>
                                          <p:spTgt spid="3788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7891"/>
                                        </p:tgtEl>
                                        <p:attrNameLst>
                                          <p:attrName>style.visibility</p:attrName>
                                        </p:attrNameLst>
                                      </p:cBhvr>
                                      <p:to>
                                        <p:strVal val="visible"/>
                                      </p:to>
                                    </p:set>
                                    <p:animEffect transition="in" filter="fade">
                                      <p:cBhvr>
                                        <p:cTn id="92" dur="1000"/>
                                        <p:tgtEl>
                                          <p:spTgt spid="37891"/>
                                        </p:tgtEl>
                                      </p:cBhvr>
                                    </p:animEffect>
                                    <p:anim calcmode="lin" valueType="num">
                                      <p:cBhvr>
                                        <p:cTn id="93" dur="1000" fill="hold"/>
                                        <p:tgtEl>
                                          <p:spTgt spid="37891"/>
                                        </p:tgtEl>
                                        <p:attrNameLst>
                                          <p:attrName>ppt_x</p:attrName>
                                        </p:attrNameLst>
                                      </p:cBhvr>
                                      <p:tavLst>
                                        <p:tav tm="0">
                                          <p:val>
                                            <p:strVal val="#ppt_x"/>
                                          </p:val>
                                        </p:tav>
                                        <p:tav tm="100000">
                                          <p:val>
                                            <p:strVal val="#ppt_x"/>
                                          </p:val>
                                        </p:tav>
                                      </p:tavLst>
                                    </p:anim>
                                    <p:anim calcmode="lin" valueType="num">
                                      <p:cBhvr>
                                        <p:cTn id="94"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7892"/>
                                        </p:tgtEl>
                                        <p:attrNameLst>
                                          <p:attrName>style.visibility</p:attrName>
                                        </p:attrNameLst>
                                      </p:cBhvr>
                                      <p:to>
                                        <p:strVal val="visible"/>
                                      </p:to>
                                    </p:set>
                                    <p:animEffect transition="in" filter="fade">
                                      <p:cBhvr>
                                        <p:cTn id="99" dur="1000"/>
                                        <p:tgtEl>
                                          <p:spTgt spid="37892"/>
                                        </p:tgtEl>
                                      </p:cBhvr>
                                    </p:animEffect>
                                    <p:anim calcmode="lin" valueType="num">
                                      <p:cBhvr>
                                        <p:cTn id="100" dur="1000" fill="hold"/>
                                        <p:tgtEl>
                                          <p:spTgt spid="37892"/>
                                        </p:tgtEl>
                                        <p:attrNameLst>
                                          <p:attrName>ppt_x</p:attrName>
                                        </p:attrNameLst>
                                      </p:cBhvr>
                                      <p:tavLst>
                                        <p:tav tm="0">
                                          <p:val>
                                            <p:strVal val="#ppt_x"/>
                                          </p:val>
                                        </p:tav>
                                        <p:tav tm="100000">
                                          <p:val>
                                            <p:strVal val="#ppt_x"/>
                                          </p:val>
                                        </p:tav>
                                      </p:tavLst>
                                    </p:anim>
                                    <p:anim calcmode="lin" valueType="num">
                                      <p:cBhvr>
                                        <p:cTn id="101" dur="1000" fill="hold"/>
                                        <p:tgtEl>
                                          <p:spTgt spid="3789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1000"/>
                                        <p:tgtEl>
                                          <p:spTgt spid="12"/>
                                        </p:tgtEl>
                                      </p:cBhvr>
                                    </p:animEffect>
                                    <p:anim calcmode="lin" valueType="num">
                                      <p:cBhvr>
                                        <p:cTn id="105" dur="1000" fill="hold"/>
                                        <p:tgtEl>
                                          <p:spTgt spid="12"/>
                                        </p:tgtEl>
                                        <p:attrNameLst>
                                          <p:attrName>ppt_x</p:attrName>
                                        </p:attrNameLst>
                                      </p:cBhvr>
                                      <p:tavLst>
                                        <p:tav tm="0">
                                          <p:val>
                                            <p:strVal val="#ppt_x"/>
                                          </p:val>
                                        </p:tav>
                                        <p:tav tm="100000">
                                          <p:val>
                                            <p:strVal val="#ppt_x"/>
                                          </p:val>
                                        </p:tav>
                                      </p:tavLst>
                                    </p:anim>
                                    <p:anim calcmode="lin" valueType="num">
                                      <p:cBhvr>
                                        <p:cTn id="106" dur="1000" fill="hold"/>
                                        <p:tgtEl>
                                          <p:spTgt spid="1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893"/>
                                        </p:tgtEl>
                                        <p:attrNameLst>
                                          <p:attrName>style.visibility</p:attrName>
                                        </p:attrNameLst>
                                      </p:cBhvr>
                                      <p:to>
                                        <p:strVal val="visible"/>
                                      </p:to>
                                    </p:set>
                                    <p:animEffect transition="in" filter="fade">
                                      <p:cBhvr>
                                        <p:cTn id="109" dur="1000"/>
                                        <p:tgtEl>
                                          <p:spTgt spid="37893"/>
                                        </p:tgtEl>
                                      </p:cBhvr>
                                    </p:animEffect>
                                    <p:anim calcmode="lin" valueType="num">
                                      <p:cBhvr>
                                        <p:cTn id="110" dur="1000" fill="hold"/>
                                        <p:tgtEl>
                                          <p:spTgt spid="37893"/>
                                        </p:tgtEl>
                                        <p:attrNameLst>
                                          <p:attrName>ppt_x</p:attrName>
                                        </p:attrNameLst>
                                      </p:cBhvr>
                                      <p:tavLst>
                                        <p:tav tm="0">
                                          <p:val>
                                            <p:strVal val="#ppt_x"/>
                                          </p:val>
                                        </p:tav>
                                        <p:tav tm="100000">
                                          <p:val>
                                            <p:strVal val="#ppt_x"/>
                                          </p:val>
                                        </p:tav>
                                      </p:tavLst>
                                    </p:anim>
                                    <p:anim calcmode="lin" valueType="num">
                                      <p:cBhvr>
                                        <p:cTn id="111"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7894"/>
                                        </p:tgtEl>
                                        <p:attrNameLst>
                                          <p:attrName>style.visibility</p:attrName>
                                        </p:attrNameLst>
                                      </p:cBhvr>
                                      <p:to>
                                        <p:strVal val="visible"/>
                                      </p:to>
                                    </p:set>
                                    <p:animEffect transition="in" filter="fade">
                                      <p:cBhvr>
                                        <p:cTn id="116" dur="1000"/>
                                        <p:tgtEl>
                                          <p:spTgt spid="37894"/>
                                        </p:tgtEl>
                                      </p:cBhvr>
                                    </p:animEffect>
                                    <p:anim calcmode="lin" valueType="num">
                                      <p:cBhvr>
                                        <p:cTn id="117" dur="1000" fill="hold"/>
                                        <p:tgtEl>
                                          <p:spTgt spid="37894"/>
                                        </p:tgtEl>
                                        <p:attrNameLst>
                                          <p:attrName>ppt_x</p:attrName>
                                        </p:attrNameLst>
                                      </p:cBhvr>
                                      <p:tavLst>
                                        <p:tav tm="0">
                                          <p:val>
                                            <p:strVal val="#ppt_x"/>
                                          </p:val>
                                        </p:tav>
                                        <p:tav tm="100000">
                                          <p:val>
                                            <p:strVal val="#ppt_x"/>
                                          </p:val>
                                        </p:tav>
                                      </p:tavLst>
                                    </p:anim>
                                    <p:anim calcmode="lin" valueType="num">
                                      <p:cBhvr>
                                        <p:cTn id="118" dur="1000" fill="hold"/>
                                        <p:tgtEl>
                                          <p:spTgt spid="3789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1000"/>
                                        <p:tgtEl>
                                          <p:spTgt spid="18"/>
                                        </p:tgtEl>
                                      </p:cBhvr>
                                    </p:animEffect>
                                    <p:anim calcmode="lin" valueType="num">
                                      <p:cBhvr>
                                        <p:cTn id="122" dur="1000" fill="hold"/>
                                        <p:tgtEl>
                                          <p:spTgt spid="18"/>
                                        </p:tgtEl>
                                        <p:attrNameLst>
                                          <p:attrName>ppt_x</p:attrName>
                                        </p:attrNameLst>
                                      </p:cBhvr>
                                      <p:tavLst>
                                        <p:tav tm="0">
                                          <p:val>
                                            <p:strVal val="#ppt_x"/>
                                          </p:val>
                                        </p:tav>
                                        <p:tav tm="100000">
                                          <p:val>
                                            <p:strVal val="#ppt_x"/>
                                          </p:val>
                                        </p:tav>
                                      </p:tavLst>
                                    </p:anim>
                                    <p:anim calcmode="lin" valueType="num">
                                      <p:cBhvr>
                                        <p:cTn id="123" dur="10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1000"/>
                                        <p:tgtEl>
                                          <p:spTgt spid="61"/>
                                        </p:tgtEl>
                                      </p:cBhvr>
                                    </p:animEffect>
                                    <p:anim calcmode="lin" valueType="num">
                                      <p:cBhvr>
                                        <p:cTn id="127" dur="1000" fill="hold"/>
                                        <p:tgtEl>
                                          <p:spTgt spid="61"/>
                                        </p:tgtEl>
                                        <p:attrNameLst>
                                          <p:attrName>ppt_x</p:attrName>
                                        </p:attrNameLst>
                                      </p:cBhvr>
                                      <p:tavLst>
                                        <p:tav tm="0">
                                          <p:val>
                                            <p:strVal val="#ppt_x"/>
                                          </p:val>
                                        </p:tav>
                                        <p:tav tm="100000">
                                          <p:val>
                                            <p:strVal val="#ppt_x"/>
                                          </p:val>
                                        </p:tav>
                                      </p:tavLst>
                                    </p:anim>
                                    <p:anim calcmode="lin" valueType="num">
                                      <p:cBhvr>
                                        <p:cTn id="12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7896"/>
                                        </p:tgtEl>
                                        <p:attrNameLst>
                                          <p:attrName>style.visibility</p:attrName>
                                        </p:attrNameLst>
                                      </p:cBhvr>
                                      <p:to>
                                        <p:strVal val="visible"/>
                                      </p:to>
                                    </p:set>
                                    <p:animEffect transition="in" filter="fade">
                                      <p:cBhvr>
                                        <p:cTn id="133" dur="1000"/>
                                        <p:tgtEl>
                                          <p:spTgt spid="37896"/>
                                        </p:tgtEl>
                                      </p:cBhvr>
                                    </p:animEffect>
                                    <p:anim calcmode="lin" valueType="num">
                                      <p:cBhvr>
                                        <p:cTn id="134" dur="1000" fill="hold"/>
                                        <p:tgtEl>
                                          <p:spTgt spid="37896"/>
                                        </p:tgtEl>
                                        <p:attrNameLst>
                                          <p:attrName>ppt_x</p:attrName>
                                        </p:attrNameLst>
                                      </p:cBhvr>
                                      <p:tavLst>
                                        <p:tav tm="0">
                                          <p:val>
                                            <p:strVal val="#ppt_x"/>
                                          </p:val>
                                        </p:tav>
                                        <p:tav tm="100000">
                                          <p:val>
                                            <p:strVal val="#ppt_x"/>
                                          </p:val>
                                        </p:tav>
                                      </p:tavLst>
                                    </p:anim>
                                    <p:anim calcmode="lin" valueType="num">
                                      <p:cBhvr>
                                        <p:cTn id="135" dur="1000" fill="hold"/>
                                        <p:tgtEl>
                                          <p:spTgt spid="37896"/>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1000"/>
                                        <p:tgtEl>
                                          <p:spTgt spid="11"/>
                                        </p:tgtEl>
                                      </p:cBhvr>
                                    </p:animEffect>
                                    <p:anim calcmode="lin" valueType="num">
                                      <p:cBhvr>
                                        <p:cTn id="139" dur="1000" fill="hold"/>
                                        <p:tgtEl>
                                          <p:spTgt spid="11"/>
                                        </p:tgtEl>
                                        <p:attrNameLst>
                                          <p:attrName>ppt_x</p:attrName>
                                        </p:attrNameLst>
                                      </p:cBhvr>
                                      <p:tavLst>
                                        <p:tav tm="0">
                                          <p:val>
                                            <p:strVal val="#ppt_x"/>
                                          </p:val>
                                        </p:tav>
                                        <p:tav tm="100000">
                                          <p:val>
                                            <p:strVal val="#ppt_x"/>
                                          </p:val>
                                        </p:tav>
                                      </p:tavLst>
                                    </p:anim>
                                    <p:anim calcmode="lin" valueType="num">
                                      <p:cBhvr>
                                        <p:cTn id="140" dur="1000" fill="hold"/>
                                        <p:tgtEl>
                                          <p:spTgt spid="1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7895"/>
                                        </p:tgtEl>
                                        <p:attrNameLst>
                                          <p:attrName>style.visibility</p:attrName>
                                        </p:attrNameLst>
                                      </p:cBhvr>
                                      <p:to>
                                        <p:strVal val="visible"/>
                                      </p:to>
                                    </p:set>
                                    <p:animEffect transition="in" filter="fade">
                                      <p:cBhvr>
                                        <p:cTn id="143" dur="1000"/>
                                        <p:tgtEl>
                                          <p:spTgt spid="37895"/>
                                        </p:tgtEl>
                                      </p:cBhvr>
                                    </p:animEffect>
                                    <p:anim calcmode="lin" valueType="num">
                                      <p:cBhvr>
                                        <p:cTn id="144" dur="1000" fill="hold"/>
                                        <p:tgtEl>
                                          <p:spTgt spid="37895"/>
                                        </p:tgtEl>
                                        <p:attrNameLst>
                                          <p:attrName>ppt_x</p:attrName>
                                        </p:attrNameLst>
                                      </p:cBhvr>
                                      <p:tavLst>
                                        <p:tav tm="0">
                                          <p:val>
                                            <p:strVal val="#ppt_x"/>
                                          </p:val>
                                        </p:tav>
                                        <p:tav tm="100000">
                                          <p:val>
                                            <p:strVal val="#ppt_x"/>
                                          </p:val>
                                        </p:tav>
                                      </p:tavLst>
                                    </p:anim>
                                    <p:anim calcmode="lin" valueType="num">
                                      <p:cBhvr>
                                        <p:cTn id="145"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37897"/>
                                        </p:tgtEl>
                                        <p:attrNameLst>
                                          <p:attrName>style.visibility</p:attrName>
                                        </p:attrNameLst>
                                      </p:cBhvr>
                                      <p:to>
                                        <p:strVal val="visible"/>
                                      </p:to>
                                    </p:set>
                                    <p:animEffect transition="in" filter="fade">
                                      <p:cBhvr>
                                        <p:cTn id="150" dur="1000"/>
                                        <p:tgtEl>
                                          <p:spTgt spid="37897"/>
                                        </p:tgtEl>
                                      </p:cBhvr>
                                    </p:animEffect>
                                    <p:anim calcmode="lin" valueType="num">
                                      <p:cBhvr>
                                        <p:cTn id="151" dur="1000" fill="hold"/>
                                        <p:tgtEl>
                                          <p:spTgt spid="37897"/>
                                        </p:tgtEl>
                                        <p:attrNameLst>
                                          <p:attrName>ppt_x</p:attrName>
                                        </p:attrNameLst>
                                      </p:cBhvr>
                                      <p:tavLst>
                                        <p:tav tm="0">
                                          <p:val>
                                            <p:strVal val="#ppt_x"/>
                                          </p:val>
                                        </p:tav>
                                        <p:tav tm="100000">
                                          <p:val>
                                            <p:strVal val="#ppt_x"/>
                                          </p:val>
                                        </p:tav>
                                      </p:tavLst>
                                    </p:anim>
                                    <p:anim calcmode="lin" valueType="num">
                                      <p:cBhvr>
                                        <p:cTn id="152" dur="1000" fill="hold"/>
                                        <p:tgtEl>
                                          <p:spTgt spid="37897"/>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3"/>
                                        </p:tgtEl>
                                        <p:attrNameLst>
                                          <p:attrName>style.visibility</p:attrName>
                                        </p:attrNameLst>
                                      </p:cBhvr>
                                      <p:to>
                                        <p:strVal val="visible"/>
                                      </p:to>
                                    </p:set>
                                    <p:animEffect transition="in" filter="fade">
                                      <p:cBhvr>
                                        <p:cTn id="155" dur="1000"/>
                                        <p:tgtEl>
                                          <p:spTgt spid="3"/>
                                        </p:tgtEl>
                                      </p:cBhvr>
                                    </p:animEffect>
                                    <p:anim calcmode="lin" valueType="num">
                                      <p:cBhvr>
                                        <p:cTn id="156" dur="1000" fill="hold"/>
                                        <p:tgtEl>
                                          <p:spTgt spid="3"/>
                                        </p:tgtEl>
                                        <p:attrNameLst>
                                          <p:attrName>ppt_x</p:attrName>
                                        </p:attrNameLst>
                                      </p:cBhvr>
                                      <p:tavLst>
                                        <p:tav tm="0">
                                          <p:val>
                                            <p:strVal val="#ppt_x"/>
                                          </p:val>
                                        </p:tav>
                                        <p:tav tm="100000">
                                          <p:val>
                                            <p:strVal val="#ppt_x"/>
                                          </p:val>
                                        </p:tav>
                                      </p:tavLst>
                                    </p:anim>
                                    <p:anim calcmode="lin" valueType="num">
                                      <p:cBhvr>
                                        <p:cTn id="157" dur="1000" fill="hold"/>
                                        <p:tgtEl>
                                          <p:spTgt spid="3"/>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37898"/>
                                        </p:tgtEl>
                                        <p:attrNameLst>
                                          <p:attrName>style.visibility</p:attrName>
                                        </p:attrNameLst>
                                      </p:cBhvr>
                                      <p:to>
                                        <p:strVal val="visible"/>
                                      </p:to>
                                    </p:set>
                                    <p:animEffect transition="in" filter="fade">
                                      <p:cBhvr>
                                        <p:cTn id="160" dur="1000"/>
                                        <p:tgtEl>
                                          <p:spTgt spid="37898"/>
                                        </p:tgtEl>
                                      </p:cBhvr>
                                    </p:animEffect>
                                    <p:anim calcmode="lin" valueType="num">
                                      <p:cBhvr>
                                        <p:cTn id="161" dur="1000" fill="hold"/>
                                        <p:tgtEl>
                                          <p:spTgt spid="37898"/>
                                        </p:tgtEl>
                                        <p:attrNameLst>
                                          <p:attrName>ppt_x</p:attrName>
                                        </p:attrNameLst>
                                      </p:cBhvr>
                                      <p:tavLst>
                                        <p:tav tm="0">
                                          <p:val>
                                            <p:strVal val="#ppt_x"/>
                                          </p:val>
                                        </p:tav>
                                        <p:tav tm="100000">
                                          <p:val>
                                            <p:strVal val="#ppt_x"/>
                                          </p:val>
                                        </p:tav>
                                      </p:tavLst>
                                    </p:anim>
                                    <p:anim calcmode="lin" valueType="num">
                                      <p:cBhvr>
                                        <p:cTn id="162"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7" grpId="0" animBg="1"/>
      <p:bldP spid="18" grpId="0" animBg="1"/>
      <p:bldP spid="28" grpId="0"/>
      <p:bldP spid="28" grpId="1"/>
      <p:bldP spid="29" grpId="0"/>
      <p:bldP spid="29" grpId="1"/>
      <p:bldP spid="30" grpId="0" animBg="1"/>
      <p:bldP spid="43" grpId="0"/>
      <p:bldP spid="44" grpId="0"/>
      <p:bldP spid="57" grpId="0"/>
      <p:bldP spid="61" grpId="0"/>
      <p:bldP spid="62" grpId="0"/>
      <p:bldP spid="63" grpId="0"/>
      <p:bldP spid="37888" grpId="0"/>
      <p:bldP spid="37889" grpId="0"/>
      <p:bldP spid="37891" grpId="0"/>
      <p:bldP spid="37892" grpId="0"/>
      <p:bldP spid="37893" grpId="0"/>
      <p:bldP spid="37894" grpId="0"/>
      <p:bldP spid="37895" grpId="0"/>
      <p:bldP spid="37896" grpId="0"/>
      <p:bldP spid="37897" grpId="0"/>
      <p:bldP spid="378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1Dtime_head_trs_me.jpg"/>
          <p:cNvPicPr>
            <a:picLocks noGrp="1" noChangeAspect="1"/>
          </p:cNvPicPr>
          <p:nvPr>
            <p:ph idx="4294967295"/>
          </p:nvPr>
        </p:nvPicPr>
        <p:blipFill>
          <a:blip r:embed="rId2"/>
          <a:stretch>
            <a:fillRect/>
          </a:stretch>
        </p:blipFill>
        <p:spPr>
          <a:xfrm>
            <a:off x="0" y="0"/>
            <a:ext cx="9144000" cy="6858000"/>
          </a:xfrm>
          <a:prstGeom prst="rect">
            <a:avLst/>
          </a:prstGeom>
          <a:noFill/>
          <a:ln>
            <a:noFill/>
            <a:miter lim="800000"/>
          </a:ln>
        </p:spPr>
      </p:pic>
      <p:sp>
        <p:nvSpPr>
          <p:cNvPr id="4099" name="TextBox 3"/>
          <p:cNvSpPr/>
          <p:nvPr/>
        </p:nvSpPr>
        <p:spPr>
          <a:xfrm>
            <a:off x="5265738" y="1749425"/>
            <a:ext cx="3581400" cy="396240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sz="1300" dirty="0">
                <a:solidFill>
                  <a:srgbClr val="C00000"/>
                </a:solidFill>
                <a:latin typeface="Verdana" pitchFamily="34" charset="0"/>
              </a:rPr>
              <a:t>As you view this presentation, you will see there is a solution…</a:t>
            </a:r>
          </a:p>
          <a:p>
            <a:pPr marL="0" lvl="0" indent="0" eaLnBrk="1" hangingPunct="1">
              <a:lnSpc>
                <a:spcPct val="130000"/>
              </a:lnSpc>
            </a:pPr>
            <a:endParaRPr sz="1300" dirty="0">
              <a:solidFill>
                <a:srgbClr val="C00000"/>
              </a:solidFill>
              <a:latin typeface="Verdana" pitchFamily="34" charset="0"/>
            </a:endParaRPr>
          </a:p>
          <a:p>
            <a:pPr marL="0" lvl="0" indent="0" eaLnBrk="1" hangingPunct="1">
              <a:lnSpc>
                <a:spcPct val="130000"/>
              </a:lnSpc>
            </a:pPr>
            <a:r>
              <a:rPr sz="1300" dirty="0">
                <a:solidFill>
                  <a:srgbClr val="C00000"/>
                </a:solidFill>
                <a:latin typeface="Verdana" pitchFamily="34" charset="0"/>
              </a:rPr>
              <a:t>It is not for everyone.</a:t>
            </a:r>
          </a:p>
          <a:p>
            <a:pPr marL="0" lvl="0" indent="0" eaLnBrk="1" hangingPunct="1">
              <a:lnSpc>
                <a:spcPct val="130000"/>
              </a:lnSpc>
            </a:pPr>
            <a:endParaRPr sz="1300" dirty="0">
              <a:solidFill>
                <a:srgbClr val="C00000"/>
              </a:solidFill>
              <a:latin typeface="Verdana" pitchFamily="34" charset="0"/>
            </a:endParaRPr>
          </a:p>
          <a:p>
            <a:pPr marL="0" lvl="0" indent="0" eaLnBrk="1" hangingPunct="1">
              <a:lnSpc>
                <a:spcPct val="130000"/>
              </a:lnSpc>
            </a:pPr>
            <a:r>
              <a:rPr sz="1300" dirty="0">
                <a:solidFill>
                  <a:srgbClr val="C00000"/>
                </a:solidFill>
                <a:latin typeface="Verdana" pitchFamily="34" charset="0"/>
              </a:rPr>
              <a:t>However if you have the drive and the determination to make a change, we are convinced enough to say, you will not find a better opportunity available to you right now than </a:t>
            </a:r>
            <a:r>
              <a:rPr sz="1300" dirty="0" err="1" smtClean="0">
                <a:solidFill>
                  <a:srgbClr val="C00000"/>
                </a:solidFill>
                <a:latin typeface="Verdana" pitchFamily="34" charset="0"/>
              </a:rPr>
              <a:t>BanSis</a:t>
            </a:r>
            <a:r>
              <a:rPr sz="1300" dirty="0" smtClean="0">
                <a:solidFill>
                  <a:srgbClr val="C00000"/>
                </a:solidFill>
                <a:latin typeface="Verdana" pitchFamily="34" charset="0"/>
              </a:rPr>
              <a:t> Hub </a:t>
            </a:r>
            <a:r>
              <a:rPr sz="1300" dirty="0">
                <a:solidFill>
                  <a:srgbClr val="C00000"/>
                </a:solidFill>
                <a:latin typeface="Verdana" pitchFamily="34" charset="0"/>
              </a:rPr>
              <a:t>….</a:t>
            </a:r>
          </a:p>
          <a:p>
            <a:pPr marL="0" lvl="0" indent="0" eaLnBrk="1" hangingPunct="1">
              <a:lnSpc>
                <a:spcPct val="130000"/>
              </a:lnSpc>
            </a:pPr>
            <a:endParaRPr sz="1300" dirty="0">
              <a:solidFill>
                <a:srgbClr val="C00000"/>
              </a:solidFill>
              <a:latin typeface="Verdana" pitchFamily="34" charset="0"/>
            </a:endParaRPr>
          </a:p>
          <a:p>
            <a:pPr marL="0" lvl="0" indent="0" eaLnBrk="1" hangingPunct="1">
              <a:lnSpc>
                <a:spcPct val="130000"/>
              </a:lnSpc>
            </a:pPr>
            <a:r>
              <a:rPr sz="1300" dirty="0">
                <a:solidFill>
                  <a:srgbClr val="C00000"/>
                </a:solidFill>
                <a:latin typeface="Verdana" pitchFamily="34" charset="0"/>
              </a:rPr>
              <a:t>Let us show you how you can free yourself from your 9-5 job and create a serious income all from the comforts of your own home.</a:t>
            </a:r>
          </a:p>
        </p:txBody>
      </p:sp>
      <p:sp>
        <p:nvSpPr>
          <p:cNvPr id="4100" name="Rectangle 7"/>
          <p:cNvSpPr/>
          <p:nvPr/>
        </p:nvSpPr>
        <p:spPr>
          <a:xfrm>
            <a:off x="3505200" y="330200"/>
            <a:ext cx="5410200" cy="108426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30000"/>
              </a:lnSpc>
            </a:pPr>
            <a:r>
              <a:rPr sz="1600" b="1" dirty="0">
                <a:solidFill>
                  <a:srgbClr val="C00000"/>
                </a:solidFill>
                <a:latin typeface="Verdana" pitchFamily="34" charset="0"/>
              </a:rPr>
              <a:t>Our objective is to introduce you to a system that’s  proven, tested and has changed lives of millions of other people like you.</a:t>
            </a:r>
            <a:r>
              <a:rPr sz="1800" b="1" dirty="0">
                <a:solidFill>
                  <a:srgbClr val="C00000"/>
                </a:solidFill>
                <a:latin typeface="Verdana"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advTm="17">
        <p:fade/>
      </p:transition>
    </mc:Choice>
    <mc:Fallback xmlns="">
      <p:transition spd="med" advTm="17">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 xmlns:a16="http://schemas.microsoft.com/office/drawing/2014/main" id="{EB12098C-A16F-BBCD-67C6-A2C8240D5F36}"/>
              </a:ext>
            </a:extLst>
          </p:cNvPr>
          <p:cNvSpPr/>
          <p:nvPr/>
        </p:nvSpPr>
        <p:spPr bwMode="auto">
          <a:xfrm>
            <a:off x="4150311" y="4664107"/>
            <a:ext cx="730268" cy="68264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dirty="0">
              <a:solidFill>
                <a:srgbClr val="000000"/>
              </a:solidFill>
              <a:latin typeface="Times New Roman" pitchFamily="18" charset="0"/>
            </a:endParaRPr>
          </a:p>
        </p:txBody>
      </p:sp>
      <p:sp>
        <p:nvSpPr>
          <p:cNvPr id="37" name="Oval 36">
            <a:extLst>
              <a:ext uri="{FF2B5EF4-FFF2-40B4-BE49-F238E27FC236}">
                <a16:creationId xmlns="" xmlns:a16="http://schemas.microsoft.com/office/drawing/2014/main" id="{CE64838A-8199-5942-D529-2CAB7489470D}"/>
              </a:ext>
            </a:extLst>
          </p:cNvPr>
          <p:cNvSpPr/>
          <p:nvPr/>
        </p:nvSpPr>
        <p:spPr bwMode="auto">
          <a:xfrm>
            <a:off x="4153752" y="4660067"/>
            <a:ext cx="726827" cy="68264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1050" b="1" dirty="0">
                <a:solidFill>
                  <a:srgbClr val="000000"/>
                </a:solidFill>
                <a:latin typeface="Verdana" pitchFamily="34" charset="0"/>
              </a:rPr>
              <a:t>Joe</a:t>
            </a:r>
          </a:p>
          <a:p>
            <a:pPr lvl="0" algn="ctr" eaLnBrk="1" hangingPunct="1"/>
            <a:r>
              <a:rPr lang="en-AU" altLang="en-US" sz="900" dirty="0">
                <a:solidFill>
                  <a:srgbClr val="000000"/>
                </a:solidFill>
                <a:latin typeface="Times New Roman" pitchFamily="18" charset="0"/>
              </a:rPr>
              <a:t>Harry</a:t>
            </a:r>
          </a:p>
          <a:p>
            <a:pPr lvl="0" algn="ctr" eaLnBrk="1" hangingPunct="1"/>
            <a:r>
              <a:rPr lang="en-AU" altLang="en-US" sz="900" dirty="0">
                <a:solidFill>
                  <a:srgbClr val="000000"/>
                </a:solidFill>
                <a:latin typeface="Times New Roman" pitchFamily="18" charset="0"/>
              </a:rPr>
              <a:t>Mary</a:t>
            </a:r>
          </a:p>
          <a:p>
            <a:pPr lvl="0" algn="ctr" eaLnBrk="1" hangingPunct="1"/>
            <a:endParaRPr lang="en-AU" altLang="en-US" sz="1000" dirty="0">
              <a:solidFill>
                <a:srgbClr val="000000"/>
              </a:solidFill>
              <a:latin typeface="Times New Roman" pitchFamily="18" charset="0"/>
            </a:endParaRPr>
          </a:p>
        </p:txBody>
      </p:sp>
      <p:sp>
        <p:nvSpPr>
          <p:cNvPr id="65" name="TextBox 47">
            <a:extLst>
              <a:ext uri="{FF2B5EF4-FFF2-40B4-BE49-F238E27FC236}">
                <a16:creationId xmlns="" xmlns:a16="http://schemas.microsoft.com/office/drawing/2014/main" id="{50930760-EC54-E48B-771B-CB10A379D289}"/>
              </a:ext>
            </a:extLst>
          </p:cNvPr>
          <p:cNvSpPr/>
          <p:nvPr/>
        </p:nvSpPr>
        <p:spPr>
          <a:xfrm>
            <a:off x="152400" y="76200"/>
            <a:ext cx="8686800" cy="273921"/>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lnSpc>
                <a:spcPct val="120000"/>
              </a:lnSpc>
            </a:pPr>
            <a:r>
              <a:rPr lang="en-GB" altLang="en-US" sz="1100" dirty="0" smtClean="0">
                <a:solidFill>
                  <a:srgbClr val="C00000"/>
                </a:solidFill>
                <a:latin typeface="Verdana" pitchFamily="34" charset="0"/>
              </a:rPr>
              <a:t>When position 8 to 15 </a:t>
            </a:r>
            <a:r>
              <a:rPr lang="en-GB" altLang="en-US" sz="1100" dirty="0">
                <a:solidFill>
                  <a:srgbClr val="C00000"/>
                </a:solidFill>
                <a:latin typeface="Verdana" pitchFamily="34" charset="0"/>
              </a:rPr>
              <a:t>is filled </a:t>
            </a:r>
            <a:r>
              <a:rPr lang="en-GB" altLang="en-US" sz="1100" b="1" u="sng" dirty="0">
                <a:solidFill>
                  <a:srgbClr val="C00000"/>
                </a:solidFill>
                <a:latin typeface="Verdana" pitchFamily="34" charset="0"/>
              </a:rPr>
              <a:t>2 NEW Class </a:t>
            </a:r>
            <a:r>
              <a:rPr lang="en-GB" altLang="en-US" sz="1100" dirty="0">
                <a:solidFill>
                  <a:srgbClr val="C00000"/>
                </a:solidFill>
                <a:latin typeface="Verdana" pitchFamily="34" charset="0"/>
              </a:rPr>
              <a:t>are formed with a NEW row of 8 to 15 positions under each NEW Class</a:t>
            </a:r>
          </a:p>
        </p:txBody>
      </p:sp>
      <p:sp>
        <p:nvSpPr>
          <p:cNvPr id="66" name="TextBox 48">
            <a:extLst>
              <a:ext uri="{FF2B5EF4-FFF2-40B4-BE49-F238E27FC236}">
                <a16:creationId xmlns="" xmlns:a16="http://schemas.microsoft.com/office/drawing/2014/main" id="{AA9B92D7-701C-E7A7-20A0-7601D06AF036}"/>
              </a:ext>
            </a:extLst>
          </p:cNvPr>
          <p:cNvSpPr/>
          <p:nvPr/>
        </p:nvSpPr>
        <p:spPr>
          <a:xfrm>
            <a:off x="49255" y="3962400"/>
            <a:ext cx="3071812" cy="276999"/>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r>
              <a:rPr lang="en-AU" altLang="en-US" sz="1200" b="1" dirty="0">
                <a:solidFill>
                  <a:srgbClr val="FF0000"/>
                </a:solidFill>
                <a:latin typeface="Verdana" pitchFamily="34" charset="0"/>
              </a:rPr>
              <a:t>New Class #1 </a:t>
            </a:r>
            <a:r>
              <a:rPr lang="en-AU" altLang="en-US" sz="1200" dirty="0">
                <a:latin typeface="Verdana" pitchFamily="34" charset="0"/>
              </a:rPr>
              <a:t>– </a:t>
            </a:r>
            <a:r>
              <a:rPr lang="en-AU" altLang="en-US" sz="1200" dirty="0" smtClean="0">
                <a:latin typeface="Verdana" pitchFamily="34" charset="0"/>
              </a:rPr>
              <a:t>1 to 7 positions</a:t>
            </a:r>
            <a:endParaRPr lang="en-AU" altLang="en-US" sz="1200" dirty="0">
              <a:latin typeface="Verdana" pitchFamily="34" charset="0"/>
            </a:endParaRPr>
          </a:p>
        </p:txBody>
      </p:sp>
      <p:sp>
        <p:nvSpPr>
          <p:cNvPr id="67" name="TextBox 49">
            <a:extLst>
              <a:ext uri="{FF2B5EF4-FFF2-40B4-BE49-F238E27FC236}">
                <a16:creationId xmlns="" xmlns:a16="http://schemas.microsoft.com/office/drawing/2014/main" id="{52A02AFA-00AC-BA26-95EE-FD0537640571}"/>
              </a:ext>
            </a:extLst>
          </p:cNvPr>
          <p:cNvSpPr/>
          <p:nvPr/>
        </p:nvSpPr>
        <p:spPr>
          <a:xfrm>
            <a:off x="6025639" y="3967259"/>
            <a:ext cx="3071812" cy="2762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AU" altLang="en-US" sz="1200" b="1" dirty="0">
                <a:solidFill>
                  <a:srgbClr val="FF0000"/>
                </a:solidFill>
                <a:latin typeface="Verdana" pitchFamily="34" charset="0"/>
              </a:rPr>
              <a:t>New Class #2 </a:t>
            </a:r>
            <a:r>
              <a:rPr lang="en-AU" altLang="en-US" sz="1200" dirty="0">
                <a:latin typeface="Verdana" pitchFamily="34" charset="0"/>
              </a:rPr>
              <a:t>– </a:t>
            </a:r>
            <a:r>
              <a:rPr lang="en-AU" altLang="en-US" sz="1200" dirty="0" smtClean="0">
                <a:latin typeface="Verdana" pitchFamily="34" charset="0"/>
              </a:rPr>
              <a:t>1 to 7 positions</a:t>
            </a:r>
            <a:endParaRPr lang="en-AU" altLang="en-US" sz="1200" dirty="0">
              <a:latin typeface="Verdana" pitchFamily="34" charset="0"/>
            </a:endParaRPr>
          </a:p>
        </p:txBody>
      </p:sp>
      <p:grpSp>
        <p:nvGrpSpPr>
          <p:cNvPr id="100" name="Group 99">
            <a:extLst>
              <a:ext uri="{FF2B5EF4-FFF2-40B4-BE49-F238E27FC236}">
                <a16:creationId xmlns="" xmlns:a16="http://schemas.microsoft.com/office/drawing/2014/main" id="{C342D556-1D8B-4953-C47A-7BA0D898E7E1}"/>
              </a:ext>
            </a:extLst>
          </p:cNvPr>
          <p:cNvGrpSpPr/>
          <p:nvPr/>
        </p:nvGrpSpPr>
        <p:grpSpPr>
          <a:xfrm>
            <a:off x="5335355" y="531500"/>
            <a:ext cx="3347415" cy="3048627"/>
            <a:chOff x="2892445" y="3438977"/>
            <a:chExt cx="3347415" cy="3048627"/>
          </a:xfrm>
        </p:grpSpPr>
        <p:grpSp>
          <p:nvGrpSpPr>
            <p:cNvPr id="101" name="Group 100">
              <a:extLst>
                <a:ext uri="{FF2B5EF4-FFF2-40B4-BE49-F238E27FC236}">
                  <a16:creationId xmlns="" xmlns:a16="http://schemas.microsoft.com/office/drawing/2014/main" id="{75D777C8-B10E-2B67-E3B5-D4A1CC57808D}"/>
                </a:ext>
              </a:extLst>
            </p:cNvPr>
            <p:cNvGrpSpPr/>
            <p:nvPr/>
          </p:nvGrpSpPr>
          <p:grpSpPr>
            <a:xfrm>
              <a:off x="2892445" y="3438977"/>
              <a:ext cx="3347415" cy="3048627"/>
              <a:chOff x="2892445" y="3438977"/>
              <a:chExt cx="3347415" cy="3048627"/>
            </a:xfrm>
          </p:grpSpPr>
          <p:grpSp>
            <p:nvGrpSpPr>
              <p:cNvPr id="103" name="Group 102">
                <a:extLst>
                  <a:ext uri="{FF2B5EF4-FFF2-40B4-BE49-F238E27FC236}">
                    <a16:creationId xmlns="" xmlns:a16="http://schemas.microsoft.com/office/drawing/2014/main" id="{B8D2B115-FA85-D733-6534-221A78F54D4C}"/>
                  </a:ext>
                </a:extLst>
              </p:cNvPr>
              <p:cNvGrpSpPr/>
              <p:nvPr/>
            </p:nvGrpSpPr>
            <p:grpSpPr>
              <a:xfrm>
                <a:off x="2892445" y="3507593"/>
                <a:ext cx="3347415" cy="2980011"/>
                <a:chOff x="2947926" y="3218737"/>
                <a:chExt cx="3321045" cy="3140570"/>
              </a:xfrm>
            </p:grpSpPr>
            <p:sp>
              <p:nvSpPr>
                <p:cNvPr id="107" name="Oval 106">
                  <a:extLst>
                    <a:ext uri="{FF2B5EF4-FFF2-40B4-BE49-F238E27FC236}">
                      <a16:creationId xmlns="" xmlns:a16="http://schemas.microsoft.com/office/drawing/2014/main" id="{FE225134-D9C2-A798-14DF-F345F0A41C8B}"/>
                    </a:ext>
                  </a:extLst>
                </p:cNvPr>
                <p:cNvSpPr/>
                <p:nvPr/>
              </p:nvSpPr>
              <p:spPr bwMode="auto">
                <a:xfrm>
                  <a:off x="4935003" y="321873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08" name="Oval 107">
                  <a:extLst>
                    <a:ext uri="{FF2B5EF4-FFF2-40B4-BE49-F238E27FC236}">
                      <a16:creationId xmlns="" xmlns:a16="http://schemas.microsoft.com/office/drawing/2014/main" id="{5A4D5C6B-AA1A-4B47-AD3C-80CC2BC24A92}"/>
                    </a:ext>
                  </a:extLst>
                </p:cNvPr>
                <p:cNvSpPr/>
                <p:nvPr/>
              </p:nvSpPr>
              <p:spPr bwMode="auto">
                <a:xfrm>
                  <a:off x="2947926" y="480246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09" name="Oval 108">
                  <a:extLst>
                    <a:ext uri="{FF2B5EF4-FFF2-40B4-BE49-F238E27FC236}">
                      <a16:creationId xmlns="" xmlns:a16="http://schemas.microsoft.com/office/drawing/2014/main" id="{C91E6637-D598-45D5-9B04-531595177F8F}"/>
                    </a:ext>
                  </a:extLst>
                </p:cNvPr>
                <p:cNvSpPr/>
                <p:nvPr/>
              </p:nvSpPr>
              <p:spPr bwMode="auto">
                <a:xfrm>
                  <a:off x="3203276" y="5348474"/>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10" name="Oval 109">
                  <a:extLst>
                    <a:ext uri="{FF2B5EF4-FFF2-40B4-BE49-F238E27FC236}">
                      <a16:creationId xmlns="" xmlns:a16="http://schemas.microsoft.com/office/drawing/2014/main" id="{B835FCB3-7DAE-0DA4-2AC9-64DF47D05045}"/>
                    </a:ext>
                  </a:extLst>
                </p:cNvPr>
                <p:cNvSpPr/>
                <p:nvPr/>
              </p:nvSpPr>
              <p:spPr bwMode="auto">
                <a:xfrm>
                  <a:off x="5407903" y="3630028"/>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11" name="Oval 110">
                  <a:extLst>
                    <a:ext uri="{FF2B5EF4-FFF2-40B4-BE49-F238E27FC236}">
                      <a16:creationId xmlns="" xmlns:a16="http://schemas.microsoft.com/office/drawing/2014/main" id="{E5C0474F-34C1-6FF9-741F-9E7BC558BA66}"/>
                    </a:ext>
                  </a:extLst>
                </p:cNvPr>
                <p:cNvSpPr/>
                <p:nvPr/>
              </p:nvSpPr>
              <p:spPr bwMode="auto">
                <a:xfrm>
                  <a:off x="5687178" y="4794579"/>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12" name="Oval 111">
                  <a:extLst>
                    <a:ext uri="{FF2B5EF4-FFF2-40B4-BE49-F238E27FC236}">
                      <a16:creationId xmlns="" xmlns:a16="http://schemas.microsoft.com/office/drawing/2014/main" id="{061E6A5E-3089-D0D1-D0AE-D6BC66B61A03}"/>
                    </a:ext>
                  </a:extLst>
                </p:cNvPr>
                <p:cNvSpPr/>
                <p:nvPr/>
              </p:nvSpPr>
              <p:spPr bwMode="auto">
                <a:xfrm>
                  <a:off x="5475002" y="5348475"/>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13" name="Oval 112">
                  <a:extLst>
                    <a:ext uri="{FF2B5EF4-FFF2-40B4-BE49-F238E27FC236}">
                      <a16:creationId xmlns="" xmlns:a16="http://schemas.microsoft.com/office/drawing/2014/main" id="{B7FA999C-A99E-36DC-C561-308AE1718BB6}"/>
                    </a:ext>
                  </a:extLst>
                </p:cNvPr>
                <p:cNvSpPr/>
                <p:nvPr/>
              </p:nvSpPr>
              <p:spPr bwMode="auto">
                <a:xfrm>
                  <a:off x="4950107" y="574961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14" name="Oval 113">
                  <a:extLst>
                    <a:ext uri="{FF2B5EF4-FFF2-40B4-BE49-F238E27FC236}">
                      <a16:creationId xmlns="" xmlns:a16="http://schemas.microsoft.com/office/drawing/2014/main" id="{AC24478B-3DA4-F96C-E2BF-321C4040A888}"/>
                    </a:ext>
                  </a:extLst>
                </p:cNvPr>
                <p:cNvSpPr/>
                <p:nvPr/>
              </p:nvSpPr>
              <p:spPr bwMode="auto">
                <a:xfrm>
                  <a:off x="3759188" y="5701789"/>
                  <a:ext cx="555912" cy="550779"/>
                </a:xfrm>
                <a:prstGeom prst="ellipse">
                  <a:avLst/>
                </a:prstGeom>
                <a:solidFill>
                  <a:schemeClr val="bg1">
                    <a:lumMod val="85000"/>
                  </a:schemeClr>
                </a:solidFill>
                <a:ln>
                  <a:solidFill>
                    <a:schemeClr val="tx1">
                      <a:lumMod val="95000"/>
                      <a:lumOff val="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15" name="Oval 114">
                  <a:extLst>
                    <a:ext uri="{FF2B5EF4-FFF2-40B4-BE49-F238E27FC236}">
                      <a16:creationId xmlns="" xmlns:a16="http://schemas.microsoft.com/office/drawing/2014/main" id="{585A635D-A43F-0AD3-ACAC-77E2E60B420A}"/>
                    </a:ext>
                  </a:extLst>
                </p:cNvPr>
                <p:cNvSpPr/>
                <p:nvPr/>
              </p:nvSpPr>
              <p:spPr bwMode="auto">
                <a:xfrm>
                  <a:off x="3203276" y="363002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dirty="0">
                    <a:solidFill>
                      <a:srgbClr val="000000"/>
                    </a:solidFill>
                    <a:latin typeface="Times New Roman" pitchFamily="18" charset="0"/>
                  </a:endParaRPr>
                </a:p>
              </p:txBody>
            </p:sp>
            <p:sp>
              <p:nvSpPr>
                <p:cNvPr id="116" name="Oval 115">
                  <a:extLst>
                    <a:ext uri="{FF2B5EF4-FFF2-40B4-BE49-F238E27FC236}">
                      <a16:creationId xmlns="" xmlns:a16="http://schemas.microsoft.com/office/drawing/2014/main" id="{7E8DC5D3-9610-C988-3BB4-05B5EFF2F44D}"/>
                    </a:ext>
                  </a:extLst>
                </p:cNvPr>
                <p:cNvSpPr/>
                <p:nvPr/>
              </p:nvSpPr>
              <p:spPr bwMode="auto">
                <a:xfrm>
                  <a:off x="4352050" y="5808528"/>
                  <a:ext cx="555912" cy="550779"/>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117" name="Oval 116">
                  <a:extLst>
                    <a:ext uri="{FF2B5EF4-FFF2-40B4-BE49-F238E27FC236}">
                      <a16:creationId xmlns="" xmlns:a16="http://schemas.microsoft.com/office/drawing/2014/main" id="{2BD66D5B-FC83-030F-9A30-BF180ACA06A1}"/>
                    </a:ext>
                  </a:extLst>
                </p:cNvPr>
                <p:cNvSpPr/>
                <p:nvPr/>
              </p:nvSpPr>
              <p:spPr bwMode="auto">
                <a:xfrm>
                  <a:off x="5713059" y="418080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grpSp>
          <p:sp>
            <p:nvSpPr>
              <p:cNvPr id="105" name="Oval 104">
                <a:extLst>
                  <a:ext uri="{FF2B5EF4-FFF2-40B4-BE49-F238E27FC236}">
                    <a16:creationId xmlns="" xmlns:a16="http://schemas.microsoft.com/office/drawing/2014/main" id="{776F8EF6-02A3-FDB0-03D4-8471309C63B6}"/>
                  </a:ext>
                </a:extLst>
              </p:cNvPr>
              <p:cNvSpPr/>
              <p:nvPr/>
            </p:nvSpPr>
            <p:spPr bwMode="auto">
              <a:xfrm>
                <a:off x="4253756" y="3438977"/>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06" name="Oval 105">
                <a:extLst>
                  <a:ext uri="{FF2B5EF4-FFF2-40B4-BE49-F238E27FC236}">
                    <a16:creationId xmlns="" xmlns:a16="http://schemas.microsoft.com/office/drawing/2014/main" id="{CFAEF921-06A5-CD45-E09A-0FF30A05E746}"/>
                  </a:ext>
                </a:extLst>
              </p:cNvPr>
              <p:cNvSpPr/>
              <p:nvPr/>
            </p:nvSpPr>
            <p:spPr bwMode="auto">
              <a:xfrm>
                <a:off x="3674574" y="3622318"/>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700" dirty="0">
                  <a:solidFill>
                    <a:srgbClr val="FF0000"/>
                  </a:solidFill>
                  <a:latin typeface="Times New Roman" pitchFamily="18" charset="0"/>
                </a:endParaRPr>
              </a:p>
            </p:txBody>
          </p:sp>
        </p:grpSp>
        <p:sp>
          <p:nvSpPr>
            <p:cNvPr id="102" name="Oval 101">
              <a:extLst>
                <a:ext uri="{FF2B5EF4-FFF2-40B4-BE49-F238E27FC236}">
                  <a16:creationId xmlns="" xmlns:a16="http://schemas.microsoft.com/office/drawing/2014/main" id="{1B94FA3D-A3A9-8ACF-A8A2-FE408E932AA1}"/>
                </a:ext>
              </a:extLst>
            </p:cNvPr>
            <p:cNvSpPr/>
            <p:nvPr/>
          </p:nvSpPr>
          <p:spPr bwMode="auto">
            <a:xfrm>
              <a:off x="2921325" y="444692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dirty="0">
                <a:solidFill>
                  <a:srgbClr val="FF0000"/>
                </a:solidFill>
                <a:latin typeface="Times New Roman" pitchFamily="18" charset="0"/>
              </a:endParaRPr>
            </a:p>
          </p:txBody>
        </p:sp>
      </p:grpSp>
      <p:grpSp>
        <p:nvGrpSpPr>
          <p:cNvPr id="132" name="Group 131">
            <a:extLst>
              <a:ext uri="{FF2B5EF4-FFF2-40B4-BE49-F238E27FC236}">
                <a16:creationId xmlns="" xmlns:a16="http://schemas.microsoft.com/office/drawing/2014/main" id="{5399BEA4-C19B-D6FD-3F1D-BAFA6AB72A5F}"/>
              </a:ext>
            </a:extLst>
          </p:cNvPr>
          <p:cNvGrpSpPr/>
          <p:nvPr/>
        </p:nvGrpSpPr>
        <p:grpSpPr>
          <a:xfrm>
            <a:off x="461230" y="524721"/>
            <a:ext cx="3347415" cy="3048627"/>
            <a:chOff x="2892445" y="3438977"/>
            <a:chExt cx="3347415" cy="3048627"/>
          </a:xfrm>
        </p:grpSpPr>
        <p:grpSp>
          <p:nvGrpSpPr>
            <p:cNvPr id="133" name="Group 132">
              <a:extLst>
                <a:ext uri="{FF2B5EF4-FFF2-40B4-BE49-F238E27FC236}">
                  <a16:creationId xmlns="" xmlns:a16="http://schemas.microsoft.com/office/drawing/2014/main" id="{468A4CC9-6ED5-6B5C-28A9-FF39AC72EF3D}"/>
                </a:ext>
              </a:extLst>
            </p:cNvPr>
            <p:cNvGrpSpPr/>
            <p:nvPr/>
          </p:nvGrpSpPr>
          <p:grpSpPr>
            <a:xfrm>
              <a:off x="2892445" y="3438977"/>
              <a:ext cx="3347415" cy="3048627"/>
              <a:chOff x="2892445" y="3438977"/>
              <a:chExt cx="3347415" cy="3048627"/>
            </a:xfrm>
          </p:grpSpPr>
          <p:grpSp>
            <p:nvGrpSpPr>
              <p:cNvPr id="135" name="Group 134">
                <a:extLst>
                  <a:ext uri="{FF2B5EF4-FFF2-40B4-BE49-F238E27FC236}">
                    <a16:creationId xmlns="" xmlns:a16="http://schemas.microsoft.com/office/drawing/2014/main" id="{39668F8B-15B9-88E8-FEE5-FD761074FC46}"/>
                  </a:ext>
                </a:extLst>
              </p:cNvPr>
              <p:cNvGrpSpPr/>
              <p:nvPr/>
            </p:nvGrpSpPr>
            <p:grpSpPr>
              <a:xfrm>
                <a:off x="2892445" y="3507593"/>
                <a:ext cx="3347415" cy="2980011"/>
                <a:chOff x="2947926" y="3218737"/>
                <a:chExt cx="3321045" cy="3140570"/>
              </a:xfrm>
            </p:grpSpPr>
            <p:sp>
              <p:nvSpPr>
                <p:cNvPr id="139" name="Oval 138">
                  <a:extLst>
                    <a:ext uri="{FF2B5EF4-FFF2-40B4-BE49-F238E27FC236}">
                      <a16:creationId xmlns="" xmlns:a16="http://schemas.microsoft.com/office/drawing/2014/main" id="{77652B0F-9684-6025-0C51-CEC3B1D525C8}"/>
                    </a:ext>
                  </a:extLst>
                </p:cNvPr>
                <p:cNvSpPr/>
                <p:nvPr/>
              </p:nvSpPr>
              <p:spPr bwMode="auto">
                <a:xfrm>
                  <a:off x="4935003" y="321873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0" name="Oval 139">
                  <a:extLst>
                    <a:ext uri="{FF2B5EF4-FFF2-40B4-BE49-F238E27FC236}">
                      <a16:creationId xmlns="" xmlns:a16="http://schemas.microsoft.com/office/drawing/2014/main" id="{1E85DCF6-D237-F0F6-90E3-B48E7EF0CF59}"/>
                    </a:ext>
                  </a:extLst>
                </p:cNvPr>
                <p:cNvSpPr/>
                <p:nvPr/>
              </p:nvSpPr>
              <p:spPr bwMode="auto">
                <a:xfrm>
                  <a:off x="2947926" y="480246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41" name="Oval 140">
                  <a:extLst>
                    <a:ext uri="{FF2B5EF4-FFF2-40B4-BE49-F238E27FC236}">
                      <a16:creationId xmlns="" xmlns:a16="http://schemas.microsoft.com/office/drawing/2014/main" id="{6A69F636-B0E4-24A4-3AEF-C79F9020BF8B}"/>
                    </a:ext>
                  </a:extLst>
                </p:cNvPr>
                <p:cNvSpPr/>
                <p:nvPr/>
              </p:nvSpPr>
              <p:spPr bwMode="auto">
                <a:xfrm>
                  <a:off x="3203276" y="5348474"/>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42" name="Oval 141">
                  <a:extLst>
                    <a:ext uri="{FF2B5EF4-FFF2-40B4-BE49-F238E27FC236}">
                      <a16:creationId xmlns="" xmlns:a16="http://schemas.microsoft.com/office/drawing/2014/main" id="{FE263CD0-0373-AF89-CD0E-C51810F6285C}"/>
                    </a:ext>
                  </a:extLst>
                </p:cNvPr>
                <p:cNvSpPr/>
                <p:nvPr/>
              </p:nvSpPr>
              <p:spPr bwMode="auto">
                <a:xfrm>
                  <a:off x="5407903" y="3630028"/>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3" name="Oval 142">
                  <a:extLst>
                    <a:ext uri="{FF2B5EF4-FFF2-40B4-BE49-F238E27FC236}">
                      <a16:creationId xmlns="" xmlns:a16="http://schemas.microsoft.com/office/drawing/2014/main" id="{25CF83B8-440A-AC57-E7DF-9D022CF44D3E}"/>
                    </a:ext>
                  </a:extLst>
                </p:cNvPr>
                <p:cNvSpPr/>
                <p:nvPr/>
              </p:nvSpPr>
              <p:spPr bwMode="auto">
                <a:xfrm>
                  <a:off x="5687178" y="4794579"/>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44" name="Oval 143">
                  <a:extLst>
                    <a:ext uri="{FF2B5EF4-FFF2-40B4-BE49-F238E27FC236}">
                      <a16:creationId xmlns="" xmlns:a16="http://schemas.microsoft.com/office/drawing/2014/main" id="{ABE935F0-099D-028A-F557-8DC85CF3B0F6}"/>
                    </a:ext>
                  </a:extLst>
                </p:cNvPr>
                <p:cNvSpPr/>
                <p:nvPr/>
              </p:nvSpPr>
              <p:spPr bwMode="auto">
                <a:xfrm>
                  <a:off x="5475002" y="5348475"/>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45" name="Oval 144">
                  <a:extLst>
                    <a:ext uri="{FF2B5EF4-FFF2-40B4-BE49-F238E27FC236}">
                      <a16:creationId xmlns="" xmlns:a16="http://schemas.microsoft.com/office/drawing/2014/main" id="{56858573-3A4B-5591-1471-3C49B9009037}"/>
                    </a:ext>
                  </a:extLst>
                </p:cNvPr>
                <p:cNvSpPr/>
                <p:nvPr/>
              </p:nvSpPr>
              <p:spPr bwMode="auto">
                <a:xfrm>
                  <a:off x="4950107" y="574961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6" name="Oval 145">
                  <a:extLst>
                    <a:ext uri="{FF2B5EF4-FFF2-40B4-BE49-F238E27FC236}">
                      <a16:creationId xmlns="" xmlns:a16="http://schemas.microsoft.com/office/drawing/2014/main" id="{27E44D5D-49AB-B745-0C97-FFA4E7108E3A}"/>
                    </a:ext>
                  </a:extLst>
                </p:cNvPr>
                <p:cNvSpPr/>
                <p:nvPr/>
              </p:nvSpPr>
              <p:spPr bwMode="auto">
                <a:xfrm>
                  <a:off x="3759188" y="5701789"/>
                  <a:ext cx="555912" cy="550779"/>
                </a:xfrm>
                <a:prstGeom prst="ellipse">
                  <a:avLst/>
                </a:prstGeom>
                <a:solidFill>
                  <a:schemeClr val="bg1">
                    <a:lumMod val="85000"/>
                  </a:schemeClr>
                </a:solidFill>
                <a:ln>
                  <a:solidFill>
                    <a:schemeClr val="tx1">
                      <a:lumMod val="95000"/>
                      <a:lumOff val="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7" name="Oval 146">
                  <a:extLst>
                    <a:ext uri="{FF2B5EF4-FFF2-40B4-BE49-F238E27FC236}">
                      <a16:creationId xmlns="" xmlns:a16="http://schemas.microsoft.com/office/drawing/2014/main" id="{6BCB9030-B4D5-823F-79BF-191C8141000C}"/>
                    </a:ext>
                  </a:extLst>
                </p:cNvPr>
                <p:cNvSpPr/>
                <p:nvPr/>
              </p:nvSpPr>
              <p:spPr bwMode="auto">
                <a:xfrm>
                  <a:off x="3203276" y="363002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dirty="0">
                    <a:solidFill>
                      <a:srgbClr val="000000"/>
                    </a:solidFill>
                    <a:latin typeface="Times New Roman" pitchFamily="18" charset="0"/>
                  </a:endParaRPr>
                </a:p>
              </p:txBody>
            </p:sp>
            <p:sp>
              <p:nvSpPr>
                <p:cNvPr id="148" name="Oval 147">
                  <a:extLst>
                    <a:ext uri="{FF2B5EF4-FFF2-40B4-BE49-F238E27FC236}">
                      <a16:creationId xmlns="" xmlns:a16="http://schemas.microsoft.com/office/drawing/2014/main" id="{F1946E94-7EA3-D3FF-0F08-3746C1578D42}"/>
                    </a:ext>
                  </a:extLst>
                </p:cNvPr>
                <p:cNvSpPr/>
                <p:nvPr/>
              </p:nvSpPr>
              <p:spPr bwMode="auto">
                <a:xfrm>
                  <a:off x="4352050" y="5808528"/>
                  <a:ext cx="555912" cy="550779"/>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149" name="Oval 148">
                  <a:extLst>
                    <a:ext uri="{FF2B5EF4-FFF2-40B4-BE49-F238E27FC236}">
                      <a16:creationId xmlns="" xmlns:a16="http://schemas.microsoft.com/office/drawing/2014/main" id="{73A841E2-8A15-CE90-AFF2-6C403E26B701}"/>
                    </a:ext>
                  </a:extLst>
                </p:cNvPr>
                <p:cNvSpPr/>
                <p:nvPr/>
              </p:nvSpPr>
              <p:spPr bwMode="auto">
                <a:xfrm>
                  <a:off x="5713059" y="418080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grpSp>
          <p:sp>
            <p:nvSpPr>
              <p:cNvPr id="137" name="Oval 136">
                <a:extLst>
                  <a:ext uri="{FF2B5EF4-FFF2-40B4-BE49-F238E27FC236}">
                    <a16:creationId xmlns="" xmlns:a16="http://schemas.microsoft.com/office/drawing/2014/main" id="{A30D40CD-FFB2-47D1-3898-15E9553A73AF}"/>
                  </a:ext>
                </a:extLst>
              </p:cNvPr>
              <p:cNvSpPr/>
              <p:nvPr/>
            </p:nvSpPr>
            <p:spPr bwMode="auto">
              <a:xfrm>
                <a:off x="4253756" y="3438977"/>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38" name="Oval 137">
                <a:extLst>
                  <a:ext uri="{FF2B5EF4-FFF2-40B4-BE49-F238E27FC236}">
                    <a16:creationId xmlns="" xmlns:a16="http://schemas.microsoft.com/office/drawing/2014/main" id="{DDA361A5-D0B1-202B-6A64-32A7C20C47B1}"/>
                  </a:ext>
                </a:extLst>
              </p:cNvPr>
              <p:cNvSpPr/>
              <p:nvPr/>
            </p:nvSpPr>
            <p:spPr bwMode="auto">
              <a:xfrm>
                <a:off x="3674574" y="3622318"/>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700" dirty="0">
                  <a:solidFill>
                    <a:srgbClr val="FF0000"/>
                  </a:solidFill>
                  <a:latin typeface="Times New Roman" pitchFamily="18" charset="0"/>
                </a:endParaRPr>
              </a:p>
            </p:txBody>
          </p:sp>
        </p:grpSp>
        <p:sp>
          <p:nvSpPr>
            <p:cNvPr id="134" name="Oval 133">
              <a:extLst>
                <a:ext uri="{FF2B5EF4-FFF2-40B4-BE49-F238E27FC236}">
                  <a16:creationId xmlns="" xmlns:a16="http://schemas.microsoft.com/office/drawing/2014/main" id="{F5C0B7CD-D683-AD45-E6D8-A458FC04C8AA}"/>
                </a:ext>
              </a:extLst>
            </p:cNvPr>
            <p:cNvSpPr/>
            <p:nvPr/>
          </p:nvSpPr>
          <p:spPr bwMode="auto">
            <a:xfrm>
              <a:off x="2921325" y="444692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dirty="0">
                <a:solidFill>
                  <a:srgbClr val="FF0000"/>
                </a:solidFill>
                <a:latin typeface="Times New Roman" pitchFamily="18" charset="0"/>
              </a:endParaRPr>
            </a:p>
          </p:txBody>
        </p:sp>
      </p:grpSp>
      <p:sp>
        <p:nvSpPr>
          <p:cNvPr id="151" name="Oval 150">
            <a:extLst>
              <a:ext uri="{FF2B5EF4-FFF2-40B4-BE49-F238E27FC236}">
                <a16:creationId xmlns="" xmlns:a16="http://schemas.microsoft.com/office/drawing/2014/main" id="{DEDE9D70-6FB4-E91C-6F66-5FE693D20E40}"/>
              </a:ext>
            </a:extLst>
          </p:cNvPr>
          <p:cNvSpPr/>
          <p:nvPr/>
        </p:nvSpPr>
        <p:spPr bwMode="auto">
          <a:xfrm>
            <a:off x="6676256" y="186436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52" name="Oval 151">
            <a:extLst>
              <a:ext uri="{FF2B5EF4-FFF2-40B4-BE49-F238E27FC236}">
                <a16:creationId xmlns="" xmlns:a16="http://schemas.microsoft.com/office/drawing/2014/main" id="{DB40B7A8-BE29-4D5F-C2F7-E44A53A488E5}"/>
              </a:ext>
            </a:extLst>
          </p:cNvPr>
          <p:cNvSpPr/>
          <p:nvPr/>
        </p:nvSpPr>
        <p:spPr bwMode="auto">
          <a:xfrm>
            <a:off x="1800790" y="182009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53" name="Oval 152">
            <a:extLst>
              <a:ext uri="{FF2B5EF4-FFF2-40B4-BE49-F238E27FC236}">
                <a16:creationId xmlns="" xmlns:a16="http://schemas.microsoft.com/office/drawing/2014/main" id="{1690DDD9-3F46-11E2-65A0-9E5F2D3EAE81}"/>
              </a:ext>
            </a:extLst>
          </p:cNvPr>
          <p:cNvSpPr/>
          <p:nvPr/>
        </p:nvSpPr>
        <p:spPr bwMode="auto">
          <a:xfrm>
            <a:off x="3662097" y="3575110"/>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56" name="Oval 155">
            <a:extLst>
              <a:ext uri="{FF2B5EF4-FFF2-40B4-BE49-F238E27FC236}">
                <a16:creationId xmlns="" xmlns:a16="http://schemas.microsoft.com/office/drawing/2014/main" id="{79E14ADE-AD1F-DB2F-C852-BBCB2B31AB26}"/>
              </a:ext>
            </a:extLst>
          </p:cNvPr>
          <p:cNvSpPr/>
          <p:nvPr/>
        </p:nvSpPr>
        <p:spPr bwMode="auto">
          <a:xfrm>
            <a:off x="3662088" y="3573348"/>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Mary</a:t>
            </a:r>
          </a:p>
          <a:p>
            <a:pPr lvl="0" algn="ctr" eaLnBrk="1" hangingPunct="1"/>
            <a:r>
              <a:rPr lang="en-AU" altLang="en-US" sz="700" dirty="0">
                <a:solidFill>
                  <a:srgbClr val="000000"/>
                </a:solidFill>
                <a:latin typeface="Times New Roman" pitchFamily="18" charset="0"/>
              </a:rPr>
              <a:t>Tony</a:t>
            </a:r>
          </a:p>
          <a:p>
            <a:pPr lvl="0" algn="ctr" eaLnBrk="1" hangingPunct="1"/>
            <a:r>
              <a:rPr lang="en-AU" altLang="en-US" sz="700" dirty="0" err="1">
                <a:solidFill>
                  <a:srgbClr val="FF0000"/>
                </a:solidFill>
                <a:latin typeface="Times New Roman" pitchFamily="18" charset="0"/>
              </a:rPr>
              <a:t>Jil</a:t>
            </a:r>
            <a:endParaRPr lang="en-AU" altLang="en-US" sz="700" dirty="0">
              <a:solidFill>
                <a:srgbClr val="FF0000"/>
              </a:solidFill>
              <a:latin typeface="Times New Roman" pitchFamily="18" charset="0"/>
            </a:endParaRPr>
          </a:p>
        </p:txBody>
      </p:sp>
      <p:sp>
        <p:nvSpPr>
          <p:cNvPr id="157" name="Oval 156">
            <a:extLst>
              <a:ext uri="{FF2B5EF4-FFF2-40B4-BE49-F238E27FC236}">
                <a16:creationId xmlns="" xmlns:a16="http://schemas.microsoft.com/office/drawing/2014/main" id="{C2163639-BF24-A7A2-8831-2EFD4A13D1FC}"/>
              </a:ext>
            </a:extLst>
          </p:cNvPr>
          <p:cNvSpPr/>
          <p:nvPr/>
        </p:nvSpPr>
        <p:spPr bwMode="auto">
          <a:xfrm>
            <a:off x="4270475" y="347206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58" name="Oval 157">
            <a:extLst>
              <a:ext uri="{FF2B5EF4-FFF2-40B4-BE49-F238E27FC236}">
                <a16:creationId xmlns="" xmlns:a16="http://schemas.microsoft.com/office/drawing/2014/main" id="{0B7A15B6-A29F-5D0F-D62A-C399F1C67D92}"/>
              </a:ext>
            </a:extLst>
          </p:cNvPr>
          <p:cNvSpPr/>
          <p:nvPr/>
        </p:nvSpPr>
        <p:spPr bwMode="auto">
          <a:xfrm>
            <a:off x="4272336" y="3469232"/>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Harry</a:t>
            </a:r>
          </a:p>
          <a:p>
            <a:pPr lvl="0" algn="ctr" eaLnBrk="1" hangingPunct="1"/>
            <a:r>
              <a:rPr lang="en-AU" altLang="en-US" sz="500" dirty="0">
                <a:solidFill>
                  <a:srgbClr val="000000"/>
                </a:solidFill>
                <a:latin typeface="Verdana" pitchFamily="34" charset="0"/>
              </a:rPr>
              <a:t>Sue</a:t>
            </a:r>
          </a:p>
          <a:p>
            <a:pPr lvl="0" algn="ctr" eaLnBrk="1" hangingPunct="1"/>
            <a:r>
              <a:rPr lang="en-AU" altLang="en-US" sz="500" dirty="0" smtClean="0">
                <a:solidFill>
                  <a:srgbClr val="FF0000"/>
                </a:solidFill>
                <a:latin typeface="Verdana" pitchFamily="34" charset="0"/>
              </a:rPr>
              <a:t>YOU</a:t>
            </a:r>
            <a:endParaRPr lang="en-AU" altLang="en-US" sz="500" dirty="0">
              <a:solidFill>
                <a:srgbClr val="FF0000"/>
              </a:solidFill>
              <a:latin typeface="Verdana" pitchFamily="34" charset="0"/>
            </a:endParaRPr>
          </a:p>
          <a:p>
            <a:pPr lvl="0" algn="ctr" eaLnBrk="1" hangingPunct="1"/>
            <a:endParaRPr lang="en-AU" altLang="en-US" sz="800" dirty="0">
              <a:solidFill>
                <a:srgbClr val="000000"/>
              </a:solidFill>
              <a:latin typeface="Times New Roman" pitchFamily="18" charset="0"/>
            </a:endParaRPr>
          </a:p>
        </p:txBody>
      </p:sp>
      <p:sp>
        <p:nvSpPr>
          <p:cNvPr id="159" name="TextBox 46">
            <a:extLst>
              <a:ext uri="{FF2B5EF4-FFF2-40B4-BE49-F238E27FC236}">
                <a16:creationId xmlns="" xmlns:a16="http://schemas.microsoft.com/office/drawing/2014/main" id="{A5F5302F-2230-5BC1-DA34-F180065DE159}"/>
              </a:ext>
            </a:extLst>
          </p:cNvPr>
          <p:cNvSpPr/>
          <p:nvPr/>
        </p:nvSpPr>
        <p:spPr>
          <a:xfrm>
            <a:off x="3784794" y="1752600"/>
            <a:ext cx="1574593" cy="101566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algn="ctr" eaLnBrk="1" hangingPunct="1"/>
            <a:r>
              <a:rPr lang="en-AU" altLang="en-US" sz="1200" dirty="0">
                <a:solidFill>
                  <a:srgbClr val="C00000"/>
                </a:solidFill>
                <a:latin typeface="Verdana" pitchFamily="34" charset="0"/>
              </a:rPr>
              <a:t>Joe enters the </a:t>
            </a:r>
            <a:r>
              <a:rPr lang="en-AU" altLang="en-US" sz="1200" dirty="0" smtClean="0">
                <a:solidFill>
                  <a:srgbClr val="C00000"/>
                </a:solidFill>
                <a:latin typeface="Verdana" pitchFamily="34" charset="0"/>
              </a:rPr>
              <a:t>Junior </a:t>
            </a:r>
            <a:r>
              <a:rPr lang="en-AU" altLang="en-US" sz="1200" dirty="0">
                <a:solidFill>
                  <a:srgbClr val="C00000"/>
                </a:solidFill>
                <a:latin typeface="Verdana" pitchFamily="34" charset="0"/>
              </a:rPr>
              <a:t>Class earning </a:t>
            </a:r>
            <a:r>
              <a:rPr lang="en-AU" altLang="en-US" sz="1200" b="1" dirty="0">
                <a:solidFill>
                  <a:srgbClr val="C00000"/>
                </a:solidFill>
                <a:latin typeface="Verdana" pitchFamily="34" charset="0"/>
              </a:rPr>
              <a:t>6 Scholarship </a:t>
            </a:r>
            <a:r>
              <a:rPr lang="en-AU" altLang="en-US" sz="1200" b="1" dirty="0" smtClean="0">
                <a:solidFill>
                  <a:srgbClr val="C00000"/>
                </a:solidFill>
                <a:latin typeface="Verdana" pitchFamily="34" charset="0"/>
              </a:rPr>
              <a:t>Coin</a:t>
            </a:r>
            <a:endParaRPr lang="en-AU" altLang="en-US" sz="1200" b="1" dirty="0">
              <a:solidFill>
                <a:srgbClr val="C00000"/>
              </a:solidFill>
              <a:latin typeface="Verdana" pitchFamily="34" charset="0"/>
            </a:endParaRPr>
          </a:p>
        </p:txBody>
      </p:sp>
      <p:sp>
        <p:nvSpPr>
          <p:cNvPr id="160" name="TextBox 70">
            <a:extLst>
              <a:ext uri="{FF2B5EF4-FFF2-40B4-BE49-F238E27FC236}">
                <a16:creationId xmlns="" xmlns:a16="http://schemas.microsoft.com/office/drawing/2014/main" id="{24C5DB6F-37B2-B798-A105-1ADBC9DC0763}"/>
              </a:ext>
            </a:extLst>
          </p:cNvPr>
          <p:cNvSpPr/>
          <p:nvPr/>
        </p:nvSpPr>
        <p:spPr>
          <a:xfrm>
            <a:off x="6297008" y="4365171"/>
            <a:ext cx="2714625" cy="553998"/>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r>
              <a:rPr lang="en-AU" altLang="en-US" sz="1000" b="1" dirty="0">
                <a:latin typeface="Verdana" pitchFamily="34" charset="0"/>
              </a:rPr>
              <a:t>Step1:</a:t>
            </a:r>
            <a:r>
              <a:rPr lang="en-AU" altLang="en-US" sz="1000" dirty="0">
                <a:latin typeface="Verdana" pitchFamily="34" charset="0"/>
              </a:rPr>
              <a:t> System looks for Members with 2 sales and places them in order from </a:t>
            </a:r>
            <a:r>
              <a:rPr lang="en-AU" altLang="en-US" sz="1000" dirty="0" smtClean="0">
                <a:latin typeface="Verdana" pitchFamily="34" charset="0"/>
              </a:rPr>
              <a:t>level 2 to </a:t>
            </a:r>
            <a:r>
              <a:rPr lang="en-AU" altLang="en-US" sz="1000" dirty="0">
                <a:latin typeface="Verdana" pitchFamily="34" charset="0"/>
              </a:rPr>
              <a:t>level 15, left to </a:t>
            </a:r>
            <a:r>
              <a:rPr lang="en-AU" altLang="en-US" sz="1000" dirty="0" smtClean="0">
                <a:latin typeface="Verdana" pitchFamily="34" charset="0"/>
              </a:rPr>
              <a:t>right</a:t>
            </a:r>
            <a:r>
              <a:rPr lang="en-AU" altLang="en-US" sz="1000" dirty="0">
                <a:latin typeface="Verdana" pitchFamily="34" charset="0"/>
              </a:rPr>
              <a:t>.</a:t>
            </a:r>
          </a:p>
        </p:txBody>
      </p:sp>
      <p:sp>
        <p:nvSpPr>
          <p:cNvPr id="162" name="Oval 161">
            <a:extLst>
              <a:ext uri="{FF2B5EF4-FFF2-40B4-BE49-F238E27FC236}">
                <a16:creationId xmlns="" xmlns:a16="http://schemas.microsoft.com/office/drawing/2014/main" id="{3D6704F2-1BB0-1811-049A-29DEE81F976F}"/>
              </a:ext>
            </a:extLst>
          </p:cNvPr>
          <p:cNvSpPr/>
          <p:nvPr/>
        </p:nvSpPr>
        <p:spPr bwMode="auto">
          <a:xfrm>
            <a:off x="2885456" y="4420478"/>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63" name="Oval 162">
            <a:extLst>
              <a:ext uri="{FF2B5EF4-FFF2-40B4-BE49-F238E27FC236}">
                <a16:creationId xmlns="" xmlns:a16="http://schemas.microsoft.com/office/drawing/2014/main" id="{34FD223C-DFD3-D7CE-F44F-0D43C94E8B84}"/>
              </a:ext>
            </a:extLst>
          </p:cNvPr>
          <p:cNvSpPr/>
          <p:nvPr/>
        </p:nvSpPr>
        <p:spPr bwMode="auto">
          <a:xfrm>
            <a:off x="2885456" y="441379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Tony</a:t>
            </a:r>
          </a:p>
          <a:p>
            <a:pPr lvl="0" algn="ctr" eaLnBrk="1" hangingPunct="1"/>
            <a:r>
              <a:rPr lang="en-AU" altLang="en-US" sz="500" dirty="0">
                <a:solidFill>
                  <a:srgbClr val="000000"/>
                </a:solidFill>
                <a:latin typeface="Verdana" pitchFamily="34" charset="0"/>
              </a:rPr>
              <a:t>Helen</a:t>
            </a:r>
          </a:p>
          <a:p>
            <a:pPr lvl="0" algn="ctr" eaLnBrk="1" hangingPunct="1"/>
            <a:r>
              <a:rPr lang="en-AU" altLang="en-US" sz="500" dirty="0">
                <a:solidFill>
                  <a:srgbClr val="FF0000"/>
                </a:solidFill>
                <a:latin typeface="Verdana" pitchFamily="34" charset="0"/>
              </a:rPr>
              <a:t>Adam</a:t>
            </a:r>
            <a:endParaRPr lang="en-AU" altLang="en-US" sz="500" dirty="0">
              <a:solidFill>
                <a:srgbClr val="FF0000"/>
              </a:solidFill>
              <a:latin typeface="Times New Roman" pitchFamily="18" charset="0"/>
            </a:endParaRPr>
          </a:p>
        </p:txBody>
      </p:sp>
      <p:sp>
        <p:nvSpPr>
          <p:cNvPr id="164" name="Oval 163">
            <a:extLst>
              <a:ext uri="{FF2B5EF4-FFF2-40B4-BE49-F238E27FC236}">
                <a16:creationId xmlns="" xmlns:a16="http://schemas.microsoft.com/office/drawing/2014/main" id="{F4EE0496-B0F4-4F3E-07E4-D393E6C29980}"/>
              </a:ext>
            </a:extLst>
          </p:cNvPr>
          <p:cNvSpPr/>
          <p:nvPr/>
        </p:nvSpPr>
        <p:spPr bwMode="auto">
          <a:xfrm>
            <a:off x="3687364" y="584360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167" name="Group 166">
            <a:extLst>
              <a:ext uri="{FF2B5EF4-FFF2-40B4-BE49-F238E27FC236}">
                <a16:creationId xmlns="" xmlns:a16="http://schemas.microsoft.com/office/drawing/2014/main" id="{F7E6A651-7F45-DD20-FAA7-40A9935B1D96}"/>
              </a:ext>
            </a:extLst>
          </p:cNvPr>
          <p:cNvGrpSpPr/>
          <p:nvPr/>
        </p:nvGrpSpPr>
        <p:grpSpPr>
          <a:xfrm>
            <a:off x="3687364" y="5843605"/>
            <a:ext cx="594054" cy="522621"/>
            <a:chOff x="3710149" y="5863701"/>
            <a:chExt cx="594054" cy="522621"/>
          </a:xfrm>
        </p:grpSpPr>
        <p:sp>
          <p:nvSpPr>
            <p:cNvPr id="168" name="Oval 167">
              <a:extLst>
                <a:ext uri="{FF2B5EF4-FFF2-40B4-BE49-F238E27FC236}">
                  <a16:creationId xmlns="" xmlns:a16="http://schemas.microsoft.com/office/drawing/2014/main" id="{3E1E06B3-5D8C-F1E9-891D-EF8A23D4F13F}"/>
                </a:ext>
              </a:extLst>
            </p:cNvPr>
            <p:cNvSpPr/>
            <p:nvPr/>
          </p:nvSpPr>
          <p:spPr bwMode="auto">
            <a:xfrm>
              <a:off x="3710149" y="5863701"/>
              <a:ext cx="560326" cy="522621"/>
            </a:xfrm>
            <a:prstGeom prst="ellipse">
              <a:avLst/>
            </a:prstGeom>
            <a:solidFill>
              <a:schemeClr val="bg1">
                <a:lumMod val="85000"/>
              </a:schemeClr>
            </a:solidFill>
            <a:ln>
              <a:solidFill>
                <a:schemeClr val="tx1">
                  <a:lumMod val="95000"/>
                  <a:lumOff val="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69" name="TextBox 79">
              <a:extLst>
                <a:ext uri="{FF2B5EF4-FFF2-40B4-BE49-F238E27FC236}">
                  <a16:creationId xmlns="" xmlns:a16="http://schemas.microsoft.com/office/drawing/2014/main" id="{AD20F92E-9716-80AF-0529-6939F80153BF}"/>
                </a:ext>
              </a:extLst>
            </p:cNvPr>
            <p:cNvSpPr/>
            <p:nvPr/>
          </p:nvSpPr>
          <p:spPr>
            <a:xfrm>
              <a:off x="3775140" y="5909084"/>
              <a:ext cx="529063" cy="1752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a:latin typeface="Verdana" pitchFamily="34" charset="0"/>
                </a:rPr>
                <a:t>YOU</a:t>
              </a:r>
              <a:endParaRPr lang="en-AU" altLang="en-US" sz="600" b="1" dirty="0">
                <a:latin typeface="Verdana" pitchFamily="34" charset="0"/>
              </a:endParaRPr>
            </a:p>
          </p:txBody>
        </p:sp>
        <p:sp>
          <p:nvSpPr>
            <p:cNvPr id="170" name="TextBox 79">
              <a:extLst>
                <a:ext uri="{FF2B5EF4-FFF2-40B4-BE49-F238E27FC236}">
                  <a16:creationId xmlns="" xmlns:a16="http://schemas.microsoft.com/office/drawing/2014/main" id="{DE845FEA-C2E1-C362-80F0-B2243308DB43}"/>
                </a:ext>
              </a:extLst>
            </p:cNvPr>
            <p:cNvSpPr/>
            <p:nvPr/>
          </p:nvSpPr>
          <p:spPr>
            <a:xfrm>
              <a:off x="3774104" y="6007630"/>
              <a:ext cx="387979" cy="18466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dirty="0" err="1" smtClean="0">
                  <a:solidFill>
                    <a:srgbClr val="FF0000"/>
                  </a:solidFill>
                  <a:latin typeface="Verdana" pitchFamily="34" charset="0"/>
                </a:rPr>
                <a:t>Nuh</a:t>
              </a:r>
              <a:endParaRPr lang="en-AU" altLang="en-US" sz="600" dirty="0">
                <a:solidFill>
                  <a:srgbClr val="FF0000"/>
                </a:solidFill>
                <a:latin typeface="Verdana" pitchFamily="34" charset="0"/>
              </a:endParaRPr>
            </a:p>
          </p:txBody>
        </p:sp>
        <p:sp>
          <p:nvSpPr>
            <p:cNvPr id="171" name="TextBox 79">
              <a:extLst>
                <a:ext uri="{FF2B5EF4-FFF2-40B4-BE49-F238E27FC236}">
                  <a16:creationId xmlns="" xmlns:a16="http://schemas.microsoft.com/office/drawing/2014/main" id="{2111A8F8-686E-1318-2232-ADB2C3CBA00A}"/>
                </a:ext>
              </a:extLst>
            </p:cNvPr>
            <p:cNvSpPr/>
            <p:nvPr/>
          </p:nvSpPr>
          <p:spPr>
            <a:xfrm>
              <a:off x="3756585" y="6083830"/>
              <a:ext cx="529063"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dirty="0" smtClean="0">
                  <a:solidFill>
                    <a:srgbClr val="FF0000"/>
                  </a:solidFill>
                  <a:latin typeface="Verdana" pitchFamily="34" charset="0"/>
                </a:rPr>
                <a:t>Jacob</a:t>
              </a:r>
              <a:endParaRPr lang="en-AU" altLang="en-US" sz="600" dirty="0">
                <a:solidFill>
                  <a:srgbClr val="FF0000"/>
                </a:solidFill>
                <a:latin typeface="Verdana" pitchFamily="34" charset="0"/>
              </a:endParaRPr>
            </a:p>
          </p:txBody>
        </p:sp>
      </p:grpSp>
      <p:sp>
        <p:nvSpPr>
          <p:cNvPr id="2" name="TextBox 82">
            <a:extLst>
              <a:ext uri="{FF2B5EF4-FFF2-40B4-BE49-F238E27FC236}">
                <a16:creationId xmlns="" xmlns:a16="http://schemas.microsoft.com/office/drawing/2014/main" id="{7D4D36B6-9C8A-48C5-D038-03314C227F21}"/>
              </a:ext>
            </a:extLst>
          </p:cNvPr>
          <p:cNvSpPr/>
          <p:nvPr/>
        </p:nvSpPr>
        <p:spPr>
          <a:xfrm>
            <a:off x="6308211" y="5041203"/>
            <a:ext cx="2714625" cy="54927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r>
              <a:rPr lang="en-AU" altLang="en-US" sz="1000" b="1" dirty="0">
                <a:latin typeface="Verdana" pitchFamily="34" charset="0"/>
              </a:rPr>
              <a:t>Step2:</a:t>
            </a:r>
            <a:r>
              <a:rPr lang="en-AU" altLang="en-US" sz="1000" dirty="0">
                <a:latin typeface="Verdana" pitchFamily="34" charset="0"/>
              </a:rPr>
              <a:t> System looks for Members with 1 sale and places them in order from level 2 to level 15, left to </a:t>
            </a:r>
            <a:r>
              <a:rPr lang="en-AU" altLang="en-US" sz="1000" dirty="0" smtClean="0">
                <a:latin typeface="Verdana" pitchFamily="34" charset="0"/>
              </a:rPr>
              <a:t>right.</a:t>
            </a:r>
            <a:endParaRPr lang="en-AU" altLang="en-US" sz="1000" dirty="0">
              <a:latin typeface="Verdana" pitchFamily="34" charset="0"/>
            </a:endParaRPr>
          </a:p>
        </p:txBody>
      </p:sp>
      <p:sp>
        <p:nvSpPr>
          <p:cNvPr id="3" name="Oval 2">
            <a:extLst>
              <a:ext uri="{FF2B5EF4-FFF2-40B4-BE49-F238E27FC236}">
                <a16:creationId xmlns="" xmlns:a16="http://schemas.microsoft.com/office/drawing/2014/main" id="{E5E76BE5-8EEB-199D-FFFA-3ACC7A0EA5E9}"/>
              </a:ext>
            </a:extLst>
          </p:cNvPr>
          <p:cNvSpPr/>
          <p:nvPr/>
        </p:nvSpPr>
        <p:spPr bwMode="auto">
          <a:xfrm>
            <a:off x="3225282" y="3961181"/>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4" name="Oval 3">
            <a:extLst>
              <a:ext uri="{FF2B5EF4-FFF2-40B4-BE49-F238E27FC236}">
                <a16:creationId xmlns="" xmlns:a16="http://schemas.microsoft.com/office/drawing/2014/main" id="{A9B8F513-8863-6CD3-C6DA-A6FC29187C10}"/>
              </a:ext>
            </a:extLst>
          </p:cNvPr>
          <p:cNvSpPr/>
          <p:nvPr/>
        </p:nvSpPr>
        <p:spPr bwMode="auto">
          <a:xfrm>
            <a:off x="3232981" y="396453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Sue</a:t>
            </a:r>
          </a:p>
          <a:p>
            <a:pPr lvl="0" algn="ctr" eaLnBrk="1" hangingPunct="1"/>
            <a:r>
              <a:rPr lang="en-AU" altLang="en-US" sz="700" dirty="0" err="1">
                <a:solidFill>
                  <a:srgbClr val="000000"/>
                </a:solidFill>
                <a:latin typeface="Times New Roman" pitchFamily="18" charset="0"/>
              </a:rPr>
              <a:t>Meli</a:t>
            </a:r>
            <a:endParaRPr lang="en-AU" altLang="en-US" sz="700" dirty="0">
              <a:solidFill>
                <a:srgbClr val="000000"/>
              </a:solidFill>
              <a:latin typeface="Times New Roman" pitchFamily="18" charset="0"/>
            </a:endParaRPr>
          </a:p>
          <a:p>
            <a:pPr lvl="0" algn="ctr" eaLnBrk="1" hangingPunct="1"/>
            <a:endParaRPr lang="en-AU" altLang="en-US" sz="1000" dirty="0">
              <a:solidFill>
                <a:srgbClr val="000000"/>
              </a:solidFill>
              <a:latin typeface="Times New Roman" pitchFamily="18" charset="0"/>
            </a:endParaRPr>
          </a:p>
        </p:txBody>
      </p:sp>
      <p:sp>
        <p:nvSpPr>
          <p:cNvPr id="5" name="Oval 4">
            <a:extLst>
              <a:ext uri="{FF2B5EF4-FFF2-40B4-BE49-F238E27FC236}">
                <a16:creationId xmlns="" xmlns:a16="http://schemas.microsoft.com/office/drawing/2014/main" id="{A7C841C7-490A-BB49-B162-C5021983DB47}"/>
              </a:ext>
            </a:extLst>
          </p:cNvPr>
          <p:cNvSpPr/>
          <p:nvPr/>
        </p:nvSpPr>
        <p:spPr bwMode="auto">
          <a:xfrm>
            <a:off x="2898480" y="499569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6" name="Oval 5">
            <a:extLst>
              <a:ext uri="{FF2B5EF4-FFF2-40B4-BE49-F238E27FC236}">
                <a16:creationId xmlns="" xmlns:a16="http://schemas.microsoft.com/office/drawing/2014/main" id="{6591D4C8-70F0-5946-2C3F-3896307A53B4}"/>
              </a:ext>
            </a:extLst>
          </p:cNvPr>
          <p:cNvSpPr/>
          <p:nvPr/>
        </p:nvSpPr>
        <p:spPr bwMode="auto">
          <a:xfrm>
            <a:off x="2895862" y="4985562"/>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Helen</a:t>
            </a:r>
          </a:p>
          <a:p>
            <a:pPr lvl="0" algn="ctr" eaLnBrk="1" hangingPunct="1"/>
            <a:r>
              <a:rPr lang="en-AU" altLang="en-US" sz="500" b="1" dirty="0">
                <a:solidFill>
                  <a:srgbClr val="FF0000"/>
                </a:solidFill>
                <a:latin typeface="Verdana" pitchFamily="34" charset="0"/>
              </a:rPr>
              <a:t>Linda</a:t>
            </a:r>
          </a:p>
        </p:txBody>
      </p:sp>
      <p:sp>
        <p:nvSpPr>
          <p:cNvPr id="7" name="Oval 6">
            <a:extLst>
              <a:ext uri="{FF2B5EF4-FFF2-40B4-BE49-F238E27FC236}">
                <a16:creationId xmlns="" xmlns:a16="http://schemas.microsoft.com/office/drawing/2014/main" id="{0C58E3B0-55DC-808B-76C2-2C94D7EDB3AF}"/>
              </a:ext>
            </a:extLst>
          </p:cNvPr>
          <p:cNvSpPr/>
          <p:nvPr/>
        </p:nvSpPr>
        <p:spPr bwMode="auto">
          <a:xfrm>
            <a:off x="4887927" y="3541546"/>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8" name="Oval 7">
            <a:extLst>
              <a:ext uri="{FF2B5EF4-FFF2-40B4-BE49-F238E27FC236}">
                <a16:creationId xmlns="" xmlns:a16="http://schemas.microsoft.com/office/drawing/2014/main" id="{803C1A0D-A7F7-4BC3-76B1-39407834ECB4}"/>
              </a:ext>
            </a:extLst>
          </p:cNvPr>
          <p:cNvSpPr/>
          <p:nvPr/>
        </p:nvSpPr>
        <p:spPr bwMode="auto">
          <a:xfrm>
            <a:off x="3196475" y="5480013"/>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9" name="Oval 8">
            <a:extLst>
              <a:ext uri="{FF2B5EF4-FFF2-40B4-BE49-F238E27FC236}">
                <a16:creationId xmlns="" xmlns:a16="http://schemas.microsoft.com/office/drawing/2014/main" id="{8FF2B785-4BE1-A036-1697-A6209A9266FA}"/>
              </a:ext>
            </a:extLst>
          </p:cNvPr>
          <p:cNvSpPr/>
          <p:nvPr/>
        </p:nvSpPr>
        <p:spPr bwMode="auto">
          <a:xfrm>
            <a:off x="3192889" y="547456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Peter</a:t>
            </a:r>
          </a:p>
          <a:p>
            <a:pPr lvl="0" algn="ctr" eaLnBrk="1" hangingPunct="1"/>
            <a:r>
              <a:rPr lang="en-AU" altLang="en-US" sz="500" dirty="0">
                <a:solidFill>
                  <a:srgbClr val="FF0000"/>
                </a:solidFill>
                <a:latin typeface="Verdana" pitchFamily="34" charset="0"/>
              </a:rPr>
              <a:t>Greg</a:t>
            </a:r>
          </a:p>
        </p:txBody>
      </p:sp>
      <p:sp>
        <p:nvSpPr>
          <p:cNvPr id="10" name="Oval 9">
            <a:extLst>
              <a:ext uri="{FF2B5EF4-FFF2-40B4-BE49-F238E27FC236}">
                <a16:creationId xmlns="" xmlns:a16="http://schemas.microsoft.com/office/drawing/2014/main" id="{BB03AB22-8567-1528-5266-FF14BE965381}"/>
              </a:ext>
            </a:extLst>
          </p:cNvPr>
          <p:cNvSpPr/>
          <p:nvPr/>
        </p:nvSpPr>
        <p:spPr bwMode="auto">
          <a:xfrm>
            <a:off x="5399371" y="3881284"/>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12" name="Group 11">
            <a:extLst>
              <a:ext uri="{FF2B5EF4-FFF2-40B4-BE49-F238E27FC236}">
                <a16:creationId xmlns="" xmlns:a16="http://schemas.microsoft.com/office/drawing/2014/main" id="{3B82C6EA-6CCF-8D9C-7812-4299087EC451}"/>
              </a:ext>
            </a:extLst>
          </p:cNvPr>
          <p:cNvGrpSpPr/>
          <p:nvPr/>
        </p:nvGrpSpPr>
        <p:grpSpPr>
          <a:xfrm>
            <a:off x="5402981" y="3878326"/>
            <a:ext cx="660521" cy="522621"/>
            <a:chOff x="5371955" y="3897857"/>
            <a:chExt cx="660521" cy="522621"/>
          </a:xfrm>
        </p:grpSpPr>
        <p:sp>
          <p:nvSpPr>
            <p:cNvPr id="13" name="Oval 12">
              <a:extLst>
                <a:ext uri="{FF2B5EF4-FFF2-40B4-BE49-F238E27FC236}">
                  <a16:creationId xmlns="" xmlns:a16="http://schemas.microsoft.com/office/drawing/2014/main" id="{7363377F-7403-A86B-FD71-F5282C314FA2}"/>
                </a:ext>
              </a:extLst>
            </p:cNvPr>
            <p:cNvSpPr/>
            <p:nvPr/>
          </p:nvSpPr>
          <p:spPr bwMode="auto">
            <a:xfrm>
              <a:off x="5371955" y="3897857"/>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 name="TextBox 79">
              <a:extLst>
                <a:ext uri="{FF2B5EF4-FFF2-40B4-BE49-F238E27FC236}">
                  <a16:creationId xmlns="" xmlns:a16="http://schemas.microsoft.com/office/drawing/2014/main" id="{EAAD0A4C-00F5-0DC6-10CF-ECDED50E7B88}"/>
                </a:ext>
              </a:extLst>
            </p:cNvPr>
            <p:cNvSpPr/>
            <p:nvPr/>
          </p:nvSpPr>
          <p:spPr>
            <a:xfrm>
              <a:off x="5470850" y="4003046"/>
              <a:ext cx="529063" cy="16130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500" b="1" dirty="0">
                  <a:latin typeface="Verdana" pitchFamily="34" charset="0"/>
                </a:rPr>
                <a:t>Greg</a:t>
              </a:r>
              <a:endParaRPr lang="en-AU" altLang="en-US" sz="500" dirty="0">
                <a:solidFill>
                  <a:srgbClr val="FF0000"/>
                </a:solidFill>
                <a:latin typeface="Verdana" pitchFamily="34" charset="0"/>
              </a:endParaRPr>
            </a:p>
          </p:txBody>
        </p:sp>
        <p:sp>
          <p:nvSpPr>
            <p:cNvPr id="15" name="TextBox 79">
              <a:extLst>
                <a:ext uri="{FF2B5EF4-FFF2-40B4-BE49-F238E27FC236}">
                  <a16:creationId xmlns="" xmlns:a16="http://schemas.microsoft.com/office/drawing/2014/main" id="{6ACD92A1-FED5-D59C-9E04-7A2534AF704F}"/>
                </a:ext>
              </a:extLst>
            </p:cNvPr>
            <p:cNvSpPr/>
            <p:nvPr/>
          </p:nvSpPr>
          <p:spPr>
            <a:xfrm>
              <a:off x="5503413" y="4058131"/>
              <a:ext cx="529063" cy="246221"/>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lang="en-AU" altLang="en-US" sz="500" dirty="0" smtClean="0">
                <a:solidFill>
                  <a:srgbClr val="FF0000"/>
                </a:solidFill>
                <a:latin typeface="Verdana" pitchFamily="34" charset="0"/>
              </a:endParaRPr>
            </a:p>
            <a:p>
              <a:pPr marL="0" lvl="0" indent="0" eaLnBrk="1" hangingPunct="1"/>
              <a:r>
                <a:rPr lang="en-AU" altLang="en-US" sz="500" dirty="0" smtClean="0">
                  <a:solidFill>
                    <a:srgbClr val="FF0000"/>
                  </a:solidFill>
                  <a:latin typeface="Verdana" pitchFamily="34" charset="0"/>
                </a:rPr>
                <a:t>Dan</a:t>
              </a:r>
              <a:endParaRPr lang="en-AU" altLang="en-US" sz="500" dirty="0">
                <a:solidFill>
                  <a:srgbClr val="FF0000"/>
                </a:solidFill>
                <a:latin typeface="Verdana" pitchFamily="34" charset="0"/>
              </a:endParaRPr>
            </a:p>
          </p:txBody>
        </p:sp>
      </p:grpSp>
      <p:sp>
        <p:nvSpPr>
          <p:cNvPr id="16" name="TextBox 87">
            <a:extLst>
              <a:ext uri="{FF2B5EF4-FFF2-40B4-BE49-F238E27FC236}">
                <a16:creationId xmlns="" xmlns:a16="http://schemas.microsoft.com/office/drawing/2014/main" id="{CE150C5B-4C73-F9E8-27D2-C5831429265D}"/>
              </a:ext>
            </a:extLst>
          </p:cNvPr>
          <p:cNvSpPr/>
          <p:nvPr/>
        </p:nvSpPr>
        <p:spPr>
          <a:xfrm>
            <a:off x="6276975" y="5729189"/>
            <a:ext cx="2714625" cy="54927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r>
              <a:rPr lang="en-AU" altLang="en-US" sz="1000" b="1" dirty="0">
                <a:latin typeface="Verdana" pitchFamily="34" charset="0"/>
              </a:rPr>
              <a:t>Step3:</a:t>
            </a:r>
            <a:r>
              <a:rPr lang="en-AU" altLang="en-US" sz="1000" dirty="0">
                <a:latin typeface="Verdana" pitchFamily="34" charset="0"/>
              </a:rPr>
              <a:t> System looks for Members with NO sales and places them in </a:t>
            </a:r>
            <a:r>
              <a:rPr lang="en-AU" altLang="en-US" sz="1000" dirty="0" smtClean="0">
                <a:latin typeface="Verdana" pitchFamily="34" charset="0"/>
              </a:rPr>
              <a:t>order from </a:t>
            </a:r>
            <a:r>
              <a:rPr lang="en-AU" altLang="en-US" sz="1000" dirty="0">
                <a:latin typeface="Verdana" pitchFamily="34" charset="0"/>
              </a:rPr>
              <a:t>level 2 to level 15, left to </a:t>
            </a:r>
            <a:r>
              <a:rPr lang="en-AU" altLang="en-US" sz="1000" dirty="0" smtClean="0">
                <a:latin typeface="Verdana" pitchFamily="34" charset="0"/>
              </a:rPr>
              <a:t>right.</a:t>
            </a:r>
            <a:endParaRPr lang="en-AU" altLang="en-US" sz="1000" dirty="0">
              <a:latin typeface="Verdana" pitchFamily="34" charset="0"/>
            </a:endParaRPr>
          </a:p>
        </p:txBody>
      </p:sp>
      <p:sp>
        <p:nvSpPr>
          <p:cNvPr id="17" name="Oval 16">
            <a:extLst>
              <a:ext uri="{FF2B5EF4-FFF2-40B4-BE49-F238E27FC236}">
                <a16:creationId xmlns="" xmlns:a16="http://schemas.microsoft.com/office/drawing/2014/main" id="{799FEBA6-8747-3E4D-A5FA-CCADB2CFD2F5}"/>
              </a:ext>
            </a:extLst>
          </p:cNvPr>
          <p:cNvSpPr/>
          <p:nvPr/>
        </p:nvSpPr>
        <p:spPr bwMode="auto">
          <a:xfrm>
            <a:off x="4291837" y="5990334"/>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20" name="Oval 19">
            <a:extLst>
              <a:ext uri="{FF2B5EF4-FFF2-40B4-BE49-F238E27FC236}">
                <a16:creationId xmlns="" xmlns:a16="http://schemas.microsoft.com/office/drawing/2014/main" id="{A2673912-B3BB-B8C7-6A6F-2AA9A4C2C997}"/>
              </a:ext>
            </a:extLst>
          </p:cNvPr>
          <p:cNvSpPr/>
          <p:nvPr/>
        </p:nvSpPr>
        <p:spPr bwMode="auto">
          <a:xfrm>
            <a:off x="4937805" y="5925359"/>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21" name="Group 20">
            <a:extLst>
              <a:ext uri="{FF2B5EF4-FFF2-40B4-BE49-F238E27FC236}">
                <a16:creationId xmlns="" xmlns:a16="http://schemas.microsoft.com/office/drawing/2014/main" id="{5C6D4613-7B4E-D6FF-092C-FF4999009F0C}"/>
              </a:ext>
            </a:extLst>
          </p:cNvPr>
          <p:cNvGrpSpPr/>
          <p:nvPr/>
        </p:nvGrpSpPr>
        <p:grpSpPr>
          <a:xfrm>
            <a:off x="4291837" y="5985838"/>
            <a:ext cx="596090" cy="522621"/>
            <a:chOff x="4307718" y="5964983"/>
            <a:chExt cx="596090" cy="522621"/>
          </a:xfrm>
        </p:grpSpPr>
        <p:sp>
          <p:nvSpPr>
            <p:cNvPr id="22" name="Oval 21">
              <a:extLst>
                <a:ext uri="{FF2B5EF4-FFF2-40B4-BE49-F238E27FC236}">
                  <a16:creationId xmlns="" xmlns:a16="http://schemas.microsoft.com/office/drawing/2014/main" id="{3C5B525E-E339-D4A8-9164-6DEEB5974AFB}"/>
                </a:ext>
              </a:extLst>
            </p:cNvPr>
            <p:cNvSpPr/>
            <p:nvPr/>
          </p:nvSpPr>
          <p:spPr bwMode="auto">
            <a:xfrm>
              <a:off x="4307718" y="5964983"/>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23" name="TextBox 79">
              <a:extLst>
                <a:ext uri="{FF2B5EF4-FFF2-40B4-BE49-F238E27FC236}">
                  <a16:creationId xmlns="" xmlns:a16="http://schemas.microsoft.com/office/drawing/2014/main" id="{CD762898-7E2B-A599-A8D7-3AAF5FB5B7BA}"/>
                </a:ext>
              </a:extLst>
            </p:cNvPr>
            <p:cNvSpPr/>
            <p:nvPr/>
          </p:nvSpPr>
          <p:spPr>
            <a:xfrm>
              <a:off x="4374745" y="6003827"/>
              <a:ext cx="529063"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solidFill>
                    <a:srgbClr val="FF0000"/>
                  </a:solidFill>
                  <a:latin typeface="Verdana" pitchFamily="34" charset="0"/>
                </a:rPr>
                <a:t> </a:t>
              </a:r>
              <a:r>
                <a:rPr lang="en-AU" altLang="en-US" sz="500" b="1" dirty="0" err="1" smtClean="0">
                  <a:latin typeface="Verdana" pitchFamily="34" charset="0"/>
                </a:rPr>
                <a:t>Nuh</a:t>
              </a:r>
              <a:endParaRPr lang="en-AU" altLang="en-US" sz="600" b="1" dirty="0">
                <a:latin typeface="Verdana" pitchFamily="34" charset="0"/>
              </a:endParaRPr>
            </a:p>
          </p:txBody>
        </p:sp>
      </p:grpSp>
      <p:grpSp>
        <p:nvGrpSpPr>
          <p:cNvPr id="24" name="Group 23">
            <a:extLst>
              <a:ext uri="{FF2B5EF4-FFF2-40B4-BE49-F238E27FC236}">
                <a16:creationId xmlns="" xmlns:a16="http://schemas.microsoft.com/office/drawing/2014/main" id="{C84AF817-3342-CBC5-331E-FED569977D36}"/>
              </a:ext>
            </a:extLst>
          </p:cNvPr>
          <p:cNvGrpSpPr/>
          <p:nvPr/>
        </p:nvGrpSpPr>
        <p:grpSpPr>
          <a:xfrm>
            <a:off x="4929889" y="5925359"/>
            <a:ext cx="685203" cy="522621"/>
            <a:chOff x="4910524" y="5909084"/>
            <a:chExt cx="685203" cy="522621"/>
          </a:xfrm>
        </p:grpSpPr>
        <p:sp>
          <p:nvSpPr>
            <p:cNvPr id="25" name="Oval 24">
              <a:extLst>
                <a:ext uri="{FF2B5EF4-FFF2-40B4-BE49-F238E27FC236}">
                  <a16:creationId xmlns="" xmlns:a16="http://schemas.microsoft.com/office/drawing/2014/main" id="{430E3F2A-5EE3-205C-8EEE-B371B64A60E5}"/>
                </a:ext>
              </a:extLst>
            </p:cNvPr>
            <p:cNvSpPr/>
            <p:nvPr/>
          </p:nvSpPr>
          <p:spPr bwMode="auto">
            <a:xfrm>
              <a:off x="4910524" y="5909084"/>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26" name="TextBox 79">
              <a:extLst>
                <a:ext uri="{FF2B5EF4-FFF2-40B4-BE49-F238E27FC236}">
                  <a16:creationId xmlns="" xmlns:a16="http://schemas.microsoft.com/office/drawing/2014/main" id="{876A33A9-D576-9E78-7F37-BF2FE79E883B}"/>
                </a:ext>
              </a:extLst>
            </p:cNvPr>
            <p:cNvSpPr/>
            <p:nvPr/>
          </p:nvSpPr>
          <p:spPr>
            <a:xfrm>
              <a:off x="5066664" y="5962147"/>
              <a:ext cx="529063" cy="1752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err="1">
                  <a:latin typeface="Verdana" pitchFamily="34" charset="0"/>
                </a:rPr>
                <a:t>Jil</a:t>
              </a:r>
              <a:endParaRPr lang="en-AU" altLang="en-US" sz="600" b="1" dirty="0">
                <a:latin typeface="Verdana" pitchFamily="34" charset="0"/>
              </a:endParaRPr>
            </a:p>
          </p:txBody>
        </p:sp>
      </p:grpSp>
      <p:sp>
        <p:nvSpPr>
          <p:cNvPr id="31" name="Oval 30">
            <a:extLst>
              <a:ext uri="{FF2B5EF4-FFF2-40B4-BE49-F238E27FC236}">
                <a16:creationId xmlns="" xmlns:a16="http://schemas.microsoft.com/office/drawing/2014/main" id="{9300A268-0C84-A214-57A7-E44DBFA0580E}"/>
              </a:ext>
            </a:extLst>
          </p:cNvPr>
          <p:cNvSpPr/>
          <p:nvPr/>
        </p:nvSpPr>
        <p:spPr bwMode="auto">
          <a:xfrm>
            <a:off x="5457571" y="5573836"/>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32" name="Group 31">
            <a:extLst>
              <a:ext uri="{FF2B5EF4-FFF2-40B4-BE49-F238E27FC236}">
                <a16:creationId xmlns="" xmlns:a16="http://schemas.microsoft.com/office/drawing/2014/main" id="{5CF0DC1C-B39C-7CE5-1EF4-C9B6E54C22F5}"/>
              </a:ext>
            </a:extLst>
          </p:cNvPr>
          <p:cNvGrpSpPr/>
          <p:nvPr/>
        </p:nvGrpSpPr>
        <p:grpSpPr>
          <a:xfrm>
            <a:off x="5453654" y="5565526"/>
            <a:ext cx="592889" cy="522621"/>
            <a:chOff x="5439587" y="5528450"/>
            <a:chExt cx="592889" cy="522621"/>
          </a:xfrm>
        </p:grpSpPr>
        <p:sp>
          <p:nvSpPr>
            <p:cNvPr id="33" name="Oval 32">
              <a:extLst>
                <a:ext uri="{FF2B5EF4-FFF2-40B4-BE49-F238E27FC236}">
                  <a16:creationId xmlns="" xmlns:a16="http://schemas.microsoft.com/office/drawing/2014/main" id="{C06E407C-2F80-451F-E46A-3AAD5FF0FDF3}"/>
                </a:ext>
              </a:extLst>
            </p:cNvPr>
            <p:cNvSpPr/>
            <p:nvPr/>
          </p:nvSpPr>
          <p:spPr bwMode="auto">
            <a:xfrm>
              <a:off x="5439587" y="5528450"/>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34" name="TextBox 79">
              <a:extLst>
                <a:ext uri="{FF2B5EF4-FFF2-40B4-BE49-F238E27FC236}">
                  <a16:creationId xmlns="" xmlns:a16="http://schemas.microsoft.com/office/drawing/2014/main" id="{B8C69E6D-90EC-EF1C-06CA-922B5D60EEF9}"/>
                </a:ext>
              </a:extLst>
            </p:cNvPr>
            <p:cNvSpPr/>
            <p:nvPr/>
          </p:nvSpPr>
          <p:spPr>
            <a:xfrm>
              <a:off x="5503413" y="5604649"/>
              <a:ext cx="529063" cy="18466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smtClean="0">
                  <a:latin typeface="Verdana" pitchFamily="34" charset="0"/>
                </a:rPr>
                <a:t>Jacob</a:t>
              </a:r>
              <a:endParaRPr lang="en-AU" altLang="en-US" sz="600" b="1" dirty="0">
                <a:latin typeface="Verdana" pitchFamily="34" charset="0"/>
              </a:endParaRPr>
            </a:p>
          </p:txBody>
        </p:sp>
      </p:grpSp>
      <p:sp>
        <p:nvSpPr>
          <p:cNvPr id="39" name="Oval 38">
            <a:extLst>
              <a:ext uri="{FF2B5EF4-FFF2-40B4-BE49-F238E27FC236}">
                <a16:creationId xmlns="" xmlns:a16="http://schemas.microsoft.com/office/drawing/2014/main" id="{6786382B-782C-F223-FAC7-D695FEC5D9F0}"/>
              </a:ext>
            </a:extLst>
          </p:cNvPr>
          <p:cNvSpPr/>
          <p:nvPr/>
        </p:nvSpPr>
        <p:spPr bwMode="auto">
          <a:xfrm>
            <a:off x="5615518" y="500480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47" name="Group 46">
            <a:extLst>
              <a:ext uri="{FF2B5EF4-FFF2-40B4-BE49-F238E27FC236}">
                <a16:creationId xmlns="" xmlns:a16="http://schemas.microsoft.com/office/drawing/2014/main" id="{6A479280-3D80-78E7-1E85-D27A696B8C31}"/>
              </a:ext>
            </a:extLst>
          </p:cNvPr>
          <p:cNvGrpSpPr/>
          <p:nvPr/>
        </p:nvGrpSpPr>
        <p:grpSpPr>
          <a:xfrm>
            <a:off x="5615092" y="4999822"/>
            <a:ext cx="586413" cy="522621"/>
            <a:chOff x="5653447" y="5002871"/>
            <a:chExt cx="586413" cy="522621"/>
          </a:xfrm>
        </p:grpSpPr>
        <p:sp>
          <p:nvSpPr>
            <p:cNvPr id="52" name="Oval 51">
              <a:extLst>
                <a:ext uri="{FF2B5EF4-FFF2-40B4-BE49-F238E27FC236}">
                  <a16:creationId xmlns="" xmlns:a16="http://schemas.microsoft.com/office/drawing/2014/main" id="{38926419-DD26-4EB6-B6A5-AAEBCD46332A}"/>
                </a:ext>
              </a:extLst>
            </p:cNvPr>
            <p:cNvSpPr/>
            <p:nvPr/>
          </p:nvSpPr>
          <p:spPr bwMode="auto">
            <a:xfrm>
              <a:off x="5653447" y="5002871"/>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55" name="TextBox 79">
              <a:extLst>
                <a:ext uri="{FF2B5EF4-FFF2-40B4-BE49-F238E27FC236}">
                  <a16:creationId xmlns="" xmlns:a16="http://schemas.microsoft.com/office/drawing/2014/main" id="{AB1F4DBA-62F2-24F3-007E-645A09E9F13F}"/>
                </a:ext>
              </a:extLst>
            </p:cNvPr>
            <p:cNvSpPr/>
            <p:nvPr/>
          </p:nvSpPr>
          <p:spPr>
            <a:xfrm>
              <a:off x="5710797" y="5082029"/>
              <a:ext cx="529063" cy="1752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a:latin typeface="Verdana" pitchFamily="34" charset="0"/>
                </a:rPr>
                <a:t>Adam</a:t>
              </a:r>
              <a:endParaRPr lang="en-AU" altLang="en-US" sz="600" b="1" dirty="0">
                <a:latin typeface="Verdana" pitchFamily="34" charset="0"/>
              </a:endParaRPr>
            </a:p>
          </p:txBody>
        </p:sp>
      </p:grpSp>
      <p:sp>
        <p:nvSpPr>
          <p:cNvPr id="11" name="Oval 10">
            <a:extLst>
              <a:ext uri="{FF2B5EF4-FFF2-40B4-BE49-F238E27FC236}">
                <a16:creationId xmlns="" xmlns:a16="http://schemas.microsoft.com/office/drawing/2014/main" id="{751BD353-D4F4-657F-2C5F-DAB6A325DD65}"/>
              </a:ext>
            </a:extLst>
          </p:cNvPr>
          <p:cNvSpPr/>
          <p:nvPr/>
        </p:nvSpPr>
        <p:spPr bwMode="auto">
          <a:xfrm>
            <a:off x="5698220" y="440784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18" name="Group 17">
            <a:extLst>
              <a:ext uri="{FF2B5EF4-FFF2-40B4-BE49-F238E27FC236}">
                <a16:creationId xmlns="" xmlns:a16="http://schemas.microsoft.com/office/drawing/2014/main" id="{8BF3D0A5-D279-C145-B047-CA31ED19F8F4}"/>
              </a:ext>
            </a:extLst>
          </p:cNvPr>
          <p:cNvGrpSpPr/>
          <p:nvPr/>
        </p:nvGrpSpPr>
        <p:grpSpPr>
          <a:xfrm>
            <a:off x="5698220" y="4410336"/>
            <a:ext cx="617474" cy="522621"/>
            <a:chOff x="5679534" y="4420478"/>
            <a:chExt cx="617474" cy="522621"/>
          </a:xfrm>
        </p:grpSpPr>
        <p:sp>
          <p:nvSpPr>
            <p:cNvPr id="19" name="Oval 18">
              <a:extLst>
                <a:ext uri="{FF2B5EF4-FFF2-40B4-BE49-F238E27FC236}">
                  <a16:creationId xmlns="" xmlns:a16="http://schemas.microsoft.com/office/drawing/2014/main" id="{953E384C-877A-2002-2FCF-AB10880CA4C0}"/>
                </a:ext>
              </a:extLst>
            </p:cNvPr>
            <p:cNvSpPr/>
            <p:nvPr/>
          </p:nvSpPr>
          <p:spPr bwMode="auto">
            <a:xfrm>
              <a:off x="5679534" y="4420478"/>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27" name="TextBox 79">
              <a:extLst>
                <a:ext uri="{FF2B5EF4-FFF2-40B4-BE49-F238E27FC236}">
                  <a16:creationId xmlns="" xmlns:a16="http://schemas.microsoft.com/office/drawing/2014/main" id="{AE6E7FD5-4082-B26D-D284-C4A4DEAF5C9A}"/>
                </a:ext>
              </a:extLst>
            </p:cNvPr>
            <p:cNvSpPr/>
            <p:nvPr/>
          </p:nvSpPr>
          <p:spPr>
            <a:xfrm>
              <a:off x="5767945" y="4526955"/>
              <a:ext cx="529063" cy="16130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500" b="1" dirty="0">
                  <a:latin typeface="Verdana" pitchFamily="34" charset="0"/>
                </a:rPr>
                <a:t>Linda</a:t>
              </a:r>
              <a:endParaRPr lang="en-AU" altLang="en-US" sz="500" dirty="0">
                <a:solidFill>
                  <a:srgbClr val="FF0000"/>
                </a:solidFill>
                <a:latin typeface="Verdana" pitchFamily="34" charset="0"/>
              </a:endParaRPr>
            </a:p>
          </p:txBody>
        </p:sp>
      </p:grpSp>
      <p:grpSp>
        <p:nvGrpSpPr>
          <p:cNvPr id="28" name="Group 27">
            <a:extLst>
              <a:ext uri="{FF2B5EF4-FFF2-40B4-BE49-F238E27FC236}">
                <a16:creationId xmlns="" xmlns:a16="http://schemas.microsoft.com/office/drawing/2014/main" id="{86768034-4C7A-AB86-FCF8-92D1F8C175B4}"/>
              </a:ext>
            </a:extLst>
          </p:cNvPr>
          <p:cNvGrpSpPr/>
          <p:nvPr/>
        </p:nvGrpSpPr>
        <p:grpSpPr>
          <a:xfrm>
            <a:off x="4883894" y="3533236"/>
            <a:ext cx="634979" cy="522621"/>
            <a:chOff x="4895300" y="3507593"/>
            <a:chExt cx="634979" cy="522621"/>
          </a:xfrm>
        </p:grpSpPr>
        <p:sp>
          <p:nvSpPr>
            <p:cNvPr id="35" name="Oval 34">
              <a:extLst>
                <a:ext uri="{FF2B5EF4-FFF2-40B4-BE49-F238E27FC236}">
                  <a16:creationId xmlns="" xmlns:a16="http://schemas.microsoft.com/office/drawing/2014/main" id="{74FE5590-E870-779A-E0A2-21ADDB0CDE01}"/>
                </a:ext>
              </a:extLst>
            </p:cNvPr>
            <p:cNvSpPr/>
            <p:nvPr/>
          </p:nvSpPr>
          <p:spPr bwMode="auto">
            <a:xfrm>
              <a:off x="4895300" y="3507593"/>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36" name="TextBox 79">
              <a:extLst>
                <a:ext uri="{FF2B5EF4-FFF2-40B4-BE49-F238E27FC236}">
                  <a16:creationId xmlns="" xmlns:a16="http://schemas.microsoft.com/office/drawing/2014/main" id="{7F0F61DB-5B2C-BF20-BC0C-597512A0CC80}"/>
                </a:ext>
              </a:extLst>
            </p:cNvPr>
            <p:cNvSpPr/>
            <p:nvPr/>
          </p:nvSpPr>
          <p:spPr>
            <a:xfrm>
              <a:off x="5001216" y="3619706"/>
              <a:ext cx="529063" cy="16130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500" b="1" dirty="0">
                  <a:latin typeface="Verdana" pitchFamily="34" charset="0"/>
                </a:rPr>
                <a:t>Dan</a:t>
              </a:r>
            </a:p>
          </p:txBody>
        </p:sp>
      </p:grpSp>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28937"/>
            <a:ext cx="1414689" cy="1129063"/>
          </a:xfrm>
          <a:prstGeom prst="ellipse">
            <a:avLst/>
          </a:prstGeom>
          <a:ln>
            <a:noFill/>
          </a:ln>
          <a:effectLst>
            <a:softEdge rad="112500"/>
          </a:effectLst>
        </p:spPr>
      </p:pic>
    </p:spTree>
    <p:extLst>
      <p:ext uri="{BB962C8B-B14F-4D97-AF65-F5344CB8AC3E}">
        <p14:creationId xmlns:p14="http://schemas.microsoft.com/office/powerpoint/2010/main" val="2233745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anim calcmode="lin" valueType="num">
                                      <p:cBhvr>
                                        <p:cTn id="13" dur="1000" fill="hold"/>
                                        <p:tgtEl>
                                          <p:spTgt spid="132"/>
                                        </p:tgtEl>
                                        <p:attrNameLst>
                                          <p:attrName>ppt_x</p:attrName>
                                        </p:attrNameLst>
                                      </p:cBhvr>
                                      <p:tavLst>
                                        <p:tav tm="0">
                                          <p:val>
                                            <p:strVal val="#ppt_x"/>
                                          </p:val>
                                        </p:tav>
                                        <p:tav tm="100000">
                                          <p:val>
                                            <p:strVal val="#ppt_x"/>
                                          </p:val>
                                        </p:tav>
                                      </p:tavLst>
                                    </p:anim>
                                    <p:anim calcmode="lin" valueType="num">
                                      <p:cBhvr>
                                        <p:cTn id="14" dur="1000" fill="hold"/>
                                        <p:tgtEl>
                                          <p:spTgt spid="1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anim calcmode="lin" valueType="num">
                                      <p:cBhvr>
                                        <p:cTn id="18" dur="1000" fill="hold"/>
                                        <p:tgtEl>
                                          <p:spTgt spid="152"/>
                                        </p:tgtEl>
                                        <p:attrNameLst>
                                          <p:attrName>ppt_x</p:attrName>
                                        </p:attrNameLst>
                                      </p:cBhvr>
                                      <p:tavLst>
                                        <p:tav tm="0">
                                          <p:val>
                                            <p:strVal val="#ppt_x"/>
                                          </p:val>
                                        </p:tav>
                                        <p:tav tm="100000">
                                          <p:val>
                                            <p:strVal val="#ppt_x"/>
                                          </p:val>
                                        </p:tav>
                                      </p:tavLst>
                                    </p:anim>
                                    <p:anim calcmode="lin" valueType="num">
                                      <p:cBhvr>
                                        <p:cTn id="19" dur="1000" fill="hold"/>
                                        <p:tgtEl>
                                          <p:spTgt spid="1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1000"/>
                                        <p:tgtEl>
                                          <p:spTgt spid="151"/>
                                        </p:tgtEl>
                                      </p:cBhvr>
                                    </p:animEffect>
                                    <p:anim calcmode="lin" valueType="num">
                                      <p:cBhvr>
                                        <p:cTn id="28" dur="1000" fill="hold"/>
                                        <p:tgtEl>
                                          <p:spTgt spid="151"/>
                                        </p:tgtEl>
                                        <p:attrNameLst>
                                          <p:attrName>ppt_x</p:attrName>
                                        </p:attrNameLst>
                                      </p:cBhvr>
                                      <p:tavLst>
                                        <p:tav tm="0">
                                          <p:val>
                                            <p:strVal val="#ppt_x"/>
                                          </p:val>
                                        </p:tav>
                                        <p:tav tm="100000">
                                          <p:val>
                                            <p:strVal val="#ppt_x"/>
                                          </p:val>
                                        </p:tav>
                                      </p:tavLst>
                                    </p:anim>
                                    <p:anim calcmode="lin" valueType="num">
                                      <p:cBhvr>
                                        <p:cTn id="29" dur="1000" fill="hold"/>
                                        <p:tgtEl>
                                          <p:spTgt spid="1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0.00086 -0.05324 L -0.00086 -0.52547 " pathEditMode="relative" ptsTypes="AA">
                                      <p:cBhvr>
                                        <p:cTn id="43" dur="2000" fill="hold"/>
                                        <p:tgtEl>
                                          <p:spTgt spid="37"/>
                                        </p:tgtEl>
                                        <p:attrNameLst>
                                          <p:attrName>ppt_x</p:attrName>
                                          <p:attrName>ppt_y</p:attrName>
                                        </p:attrNameLst>
                                      </p:cBhvr>
                                    </p:animMotion>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anim calcmode="lin" valueType="num">
                                      <p:cBhvr additive="base">
                                        <p:cTn id="47" dur="1000" fill="hold"/>
                                        <p:tgtEl>
                                          <p:spTgt spid="159"/>
                                        </p:tgtEl>
                                        <p:attrNameLst>
                                          <p:attrName>ppt_x</p:attrName>
                                        </p:attrNameLst>
                                      </p:cBhvr>
                                      <p:tavLst>
                                        <p:tav tm="0">
                                          <p:val>
                                            <p:strVal val="0-#ppt_w/2"/>
                                          </p:val>
                                        </p:tav>
                                        <p:tav tm="100000">
                                          <p:val>
                                            <p:strVal val="#ppt_x"/>
                                          </p:val>
                                        </p:tav>
                                      </p:tavLst>
                                    </p:anim>
                                    <p:anim calcmode="lin" valueType="num">
                                      <p:cBhvr additive="base">
                                        <p:cTn id="48" dur="10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60"/>
                                        </p:tgtEl>
                                        <p:attrNameLst>
                                          <p:attrName>style.visibility</p:attrName>
                                        </p:attrNameLst>
                                      </p:cBhvr>
                                      <p:to>
                                        <p:strVal val="visible"/>
                                      </p:to>
                                    </p:set>
                                    <p:anim calcmode="lin" valueType="num">
                                      <p:cBhvr additive="base">
                                        <p:cTn id="53" dur="1000" fill="hold"/>
                                        <p:tgtEl>
                                          <p:spTgt spid="160"/>
                                        </p:tgtEl>
                                        <p:attrNameLst>
                                          <p:attrName>ppt_x</p:attrName>
                                        </p:attrNameLst>
                                      </p:cBhvr>
                                      <p:tavLst>
                                        <p:tav tm="0">
                                          <p:val>
                                            <p:strVal val="1+#ppt_w/2"/>
                                          </p:val>
                                        </p:tav>
                                        <p:tav tm="100000">
                                          <p:val>
                                            <p:strVal val="#ppt_x"/>
                                          </p:val>
                                        </p:tav>
                                      </p:tavLst>
                                    </p:anim>
                                    <p:anim calcmode="lin" valueType="num">
                                      <p:cBhvr additive="base">
                                        <p:cTn id="54" dur="1000" fill="hold"/>
                                        <p:tgtEl>
                                          <p:spTgt spid="160"/>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6" presetClass="emph" presetSubtype="0" repeatCount="3000" fill="hold" grpId="1" nodeType="afterEffect">
                                  <p:stCondLst>
                                    <p:cond delay="0"/>
                                  </p:stCondLst>
                                  <p:childTnLst>
                                    <p:animEffect transition="out" filter="fade">
                                      <p:cBhvr>
                                        <p:cTn id="57" dur="500" tmFilter="0, 0; .2, .5; .8, .5; 1, 0"/>
                                        <p:tgtEl>
                                          <p:spTgt spid="160"/>
                                        </p:tgtEl>
                                      </p:cBhvr>
                                    </p:animEffect>
                                    <p:animScale>
                                      <p:cBhvr>
                                        <p:cTn id="58" dur="250" autoRev="1" fill="hold"/>
                                        <p:tgtEl>
                                          <p:spTgt spid="160"/>
                                        </p:tgtEl>
                                      </p:cBhvr>
                                      <p:by x="105000" y="105000"/>
                                    </p:animScale>
                                  </p:childTnLst>
                                </p:cTn>
                              </p:par>
                            </p:childTnLst>
                          </p:cTn>
                        </p:par>
                        <p:par>
                          <p:cTn id="59" fill="hold">
                            <p:stCondLst>
                              <p:cond delay="2500"/>
                            </p:stCondLst>
                            <p:childTnLst>
                              <p:par>
                                <p:cTn id="60" presetID="10" presetClass="exit" presetSubtype="0" fill="hold" grpId="2" nodeType="afterEffect">
                                  <p:stCondLst>
                                    <p:cond delay="0"/>
                                  </p:stCondLst>
                                  <p:childTnLst>
                                    <p:animEffect transition="out" filter="fade">
                                      <p:cBhvr>
                                        <p:cTn id="61" dur="500"/>
                                        <p:tgtEl>
                                          <p:spTgt spid="160"/>
                                        </p:tgtEl>
                                      </p:cBhvr>
                                    </p:animEffect>
                                    <p:set>
                                      <p:cBhvr>
                                        <p:cTn id="62" dur="1" fill="hold">
                                          <p:stCondLst>
                                            <p:cond delay="499"/>
                                          </p:stCondLst>
                                        </p:cTn>
                                        <p:tgtEl>
                                          <p:spTgt spid="160"/>
                                        </p:tgtEl>
                                        <p:attrNameLst>
                                          <p:attrName>style.visibility</p:attrName>
                                        </p:attrNameLst>
                                      </p:cBhvr>
                                      <p:to>
                                        <p:strVal val="hidden"/>
                                      </p:to>
                                    </p:set>
                                  </p:childTnLst>
                                </p:cTn>
                              </p:par>
                            </p:childTnLst>
                          </p:cTn>
                        </p:par>
                        <p:par>
                          <p:cTn id="63" fill="hold">
                            <p:stCondLst>
                              <p:cond delay="3000"/>
                            </p:stCondLst>
                            <p:childTnLst>
                              <p:par>
                                <p:cTn id="64" presetID="10" presetClass="exit" presetSubtype="0" fill="hold" grpId="3" nodeType="afterEffect">
                                  <p:stCondLst>
                                    <p:cond delay="0"/>
                                  </p:stCondLst>
                                  <p:childTnLst>
                                    <p:animEffect transition="out" filter="fade">
                                      <p:cBhvr>
                                        <p:cTn id="65" dur="500"/>
                                        <p:tgtEl>
                                          <p:spTgt spid="160"/>
                                        </p:tgtEl>
                                      </p:cBhvr>
                                    </p:animEffect>
                                    <p:set>
                                      <p:cBhvr>
                                        <p:cTn id="66" dur="1" fill="hold">
                                          <p:stCondLst>
                                            <p:cond delay="499"/>
                                          </p:stCondLst>
                                        </p:cTn>
                                        <p:tgtEl>
                                          <p:spTgt spid="16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0" nodeType="clickEffect">
                                  <p:stCondLst>
                                    <p:cond delay="0"/>
                                  </p:stCondLst>
                                  <p:childTnLst>
                                    <p:animMotion origin="layout" path="M -0.00885 -0.03565 L -0.26927 -0.24213 " pathEditMode="relative" ptsTypes="AA">
                                      <p:cBhvr>
                                        <p:cTn id="70" dur="2000" fill="hold"/>
                                        <p:tgtEl>
                                          <p:spTgt spid="158"/>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0.03073 -0.0007 L 0.33003 -0.24954 " pathEditMode="relative" rAng="0" ptsTypes="AA">
                                      <p:cBhvr>
                                        <p:cTn id="74" dur="2000" fill="hold"/>
                                        <p:tgtEl>
                                          <p:spTgt spid="156"/>
                                        </p:tgtEl>
                                        <p:attrNameLst>
                                          <p:attrName>ppt_x</p:attrName>
                                          <p:attrName>ppt_y</p:attrName>
                                        </p:attrNameLst>
                                      </p:cBhvr>
                                      <p:rCtr x="14965" y="-12454"/>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00139 -0.04143 L -0.11615 -0.56412 " pathEditMode="relative" rAng="0" ptsTypes="AA">
                                      <p:cBhvr>
                                        <p:cTn id="78" dur="2000" fill="hold"/>
                                        <p:tgtEl>
                                          <p:spTgt spid="163"/>
                                        </p:tgtEl>
                                        <p:attrNameLst>
                                          <p:attrName>ppt_x</p:attrName>
                                          <p:attrName>ppt_y</p:attrName>
                                        </p:attrNameLst>
                                      </p:cBhvr>
                                      <p:rCtr x="-5747" y="-26134"/>
                                    </p:animMotion>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0.00035 -0.06042 L 0.32917 -0.7757 " pathEditMode="relative" rAng="0" ptsTypes="AA">
                                      <p:cBhvr>
                                        <p:cTn id="82" dur="2000" fill="hold"/>
                                        <p:tgtEl>
                                          <p:spTgt spid="167"/>
                                        </p:tgtEl>
                                        <p:attrNameLst>
                                          <p:attrName>ppt_x</p:attrName>
                                          <p:attrName>ppt_y</p:attrName>
                                        </p:attrNameLst>
                                      </p:cBhvr>
                                      <p:rCtr x="16441" y="-35764"/>
                                    </p:animMotion>
                                  </p:childTnLst>
                                </p:cTn>
                              </p:par>
                            </p:childTnLst>
                          </p:cTn>
                        </p:par>
                        <p:par>
                          <p:cTn id="83" fill="hold">
                            <p:stCondLst>
                              <p:cond delay="2000"/>
                            </p:stCondLst>
                            <p:childTnLst>
                              <p:par>
                                <p:cTn id="84" presetID="2" presetClass="entr" presetSubtype="2" fill="hold" grpId="0" nodeType="after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1000" fill="hold"/>
                                        <p:tgtEl>
                                          <p:spTgt spid="2"/>
                                        </p:tgtEl>
                                        <p:attrNameLst>
                                          <p:attrName>ppt_x</p:attrName>
                                        </p:attrNameLst>
                                      </p:cBhvr>
                                      <p:tavLst>
                                        <p:tav tm="0">
                                          <p:val>
                                            <p:strVal val="1+#ppt_w/2"/>
                                          </p:val>
                                        </p:tav>
                                        <p:tav tm="100000">
                                          <p:val>
                                            <p:strVal val="#ppt_x"/>
                                          </p:val>
                                        </p:tav>
                                      </p:tavLst>
                                    </p:anim>
                                    <p:anim calcmode="lin" valueType="num">
                                      <p:cBhvr additive="base">
                                        <p:cTn id="87" dur="1000" fill="hold"/>
                                        <p:tgtEl>
                                          <p:spTgt spid="2"/>
                                        </p:tgtEl>
                                        <p:attrNameLst>
                                          <p:attrName>ppt_y</p:attrName>
                                        </p:attrNameLst>
                                      </p:cBhvr>
                                      <p:tavLst>
                                        <p:tav tm="0">
                                          <p:val>
                                            <p:strVal val="#ppt_y"/>
                                          </p:val>
                                        </p:tav>
                                        <p:tav tm="100000">
                                          <p:val>
                                            <p:strVal val="#ppt_y"/>
                                          </p:val>
                                        </p:tav>
                                      </p:tavLst>
                                    </p:anim>
                                  </p:childTnLst>
                                </p:cTn>
                              </p:par>
                            </p:childTnLst>
                          </p:cTn>
                        </p:par>
                        <p:par>
                          <p:cTn id="88" fill="hold">
                            <p:stCondLst>
                              <p:cond delay="3000"/>
                            </p:stCondLst>
                            <p:childTnLst>
                              <p:par>
                                <p:cTn id="89" presetID="26" presetClass="emph" presetSubtype="0" repeatCount="3000" fill="hold" grpId="1" nodeType="afterEffect">
                                  <p:stCondLst>
                                    <p:cond delay="0"/>
                                  </p:stCondLst>
                                  <p:childTnLst>
                                    <p:animEffect transition="out" filter="fade">
                                      <p:cBhvr>
                                        <p:cTn id="90" dur="500" tmFilter="0, 0; .2, .5; .8, .5; 1, 0"/>
                                        <p:tgtEl>
                                          <p:spTgt spid="2"/>
                                        </p:tgtEl>
                                      </p:cBhvr>
                                    </p:animEffect>
                                    <p:animScale>
                                      <p:cBhvr>
                                        <p:cTn id="91" dur="250" autoRev="1" fill="hold"/>
                                        <p:tgtEl>
                                          <p:spTgt spid="2"/>
                                        </p:tgtEl>
                                      </p:cBhvr>
                                      <p:by x="105000" y="105000"/>
                                    </p:animScale>
                                  </p:childTnLst>
                                </p:cTn>
                              </p:par>
                            </p:childTnLst>
                          </p:cTn>
                        </p:par>
                        <p:par>
                          <p:cTn id="92" fill="hold">
                            <p:stCondLst>
                              <p:cond delay="4500"/>
                            </p:stCondLst>
                            <p:childTnLst>
                              <p:par>
                                <p:cTn id="93" presetID="10" presetClass="exit" presetSubtype="0" fill="hold" nodeType="afterEffect">
                                  <p:stCondLst>
                                    <p:cond delay="0"/>
                                  </p:stCondLst>
                                  <p:childTnLst>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grpId="0" nodeType="clickEffect">
                                  <p:stCondLst>
                                    <p:cond delay="0"/>
                                  </p:stCondLst>
                                  <p:childTnLst>
                                    <p:animMotion origin="layout" path="M -0.00087 -0.04259 L -0.21719 -0.47546 " pathEditMode="relative" rAng="0" ptsTypes="AA">
                                      <p:cBhvr>
                                        <p:cTn id="99" dur="2000" fill="hold"/>
                                        <p:tgtEl>
                                          <p:spTgt spid="4"/>
                                        </p:tgtEl>
                                        <p:attrNameLst>
                                          <p:attrName>ppt_x</p:attrName>
                                          <p:attrName>ppt_y</p:attrName>
                                        </p:attrNameLst>
                                      </p:cBhvr>
                                      <p:rCtr x="-10816" y="-21644"/>
                                    </p:animMotion>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grpId="0" nodeType="clickEffect">
                                  <p:stCondLst>
                                    <p:cond delay="0"/>
                                  </p:stCondLst>
                                  <p:childTnLst>
                                    <p:animMotion origin="layout" path="M 0.03195 0.00162 L 0.35347 -0.62292 " pathEditMode="relative" rAng="0" ptsTypes="AA">
                                      <p:cBhvr>
                                        <p:cTn id="103" dur="2000" fill="hold"/>
                                        <p:tgtEl>
                                          <p:spTgt spid="6"/>
                                        </p:tgtEl>
                                        <p:attrNameLst>
                                          <p:attrName>ppt_x</p:attrName>
                                          <p:attrName>ppt_y</p:attrName>
                                        </p:attrNameLst>
                                      </p:cBhvr>
                                      <p:rCtr x="16076" y="-31227"/>
                                    </p:animMotion>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grpId="0" nodeType="clickEffect">
                                  <p:stCondLst>
                                    <p:cond delay="0"/>
                                  </p:stCondLst>
                                  <p:childTnLst>
                                    <p:animMotion origin="layout" path="M -0.00191 -0.0419 L -0.27066 -0.65578 " pathEditMode="relative" rAng="0" ptsTypes="AA">
                                      <p:cBhvr>
                                        <p:cTn id="107" dur="2000" fill="hold"/>
                                        <p:tgtEl>
                                          <p:spTgt spid="9"/>
                                        </p:tgtEl>
                                        <p:attrNameLst>
                                          <p:attrName>ppt_x</p:attrName>
                                          <p:attrName>ppt_y</p:attrName>
                                        </p:attrNameLst>
                                      </p:cBhvr>
                                      <p:rCtr x="-13438" y="-30694"/>
                                    </p:animMotion>
                                  </p:childTnLst>
                                </p:cTn>
                              </p:par>
                            </p:childTnLst>
                          </p:cTn>
                        </p:par>
                      </p:childTnLst>
                    </p:cTn>
                  </p:par>
                  <p:par>
                    <p:cTn id="108" fill="hold">
                      <p:stCondLst>
                        <p:cond delay="indefinite"/>
                      </p:stCondLst>
                      <p:childTnLst>
                        <p:par>
                          <p:cTn id="109" fill="hold">
                            <p:stCondLst>
                              <p:cond delay="0"/>
                            </p:stCondLst>
                            <p:childTnLst>
                              <p:par>
                                <p:cTn id="110" presetID="0" presetClass="path" presetSubtype="0" accel="50000" decel="50000" fill="hold" nodeType="clickEffect">
                                  <p:stCondLst>
                                    <p:cond delay="0"/>
                                  </p:stCondLst>
                                  <p:childTnLst>
                                    <p:animMotion origin="layout" path="M 0.05243 -0.05949 L 0.02049 -0.42014 " pathEditMode="relative" rAng="0" ptsTypes="AA">
                                      <p:cBhvr>
                                        <p:cTn id="111" dur="2000" fill="hold"/>
                                        <p:tgtEl>
                                          <p:spTgt spid="12"/>
                                        </p:tgtEl>
                                        <p:attrNameLst>
                                          <p:attrName>ppt_x</p:attrName>
                                          <p:attrName>ppt_y</p:attrName>
                                        </p:attrNameLst>
                                      </p:cBhvr>
                                      <p:rCtr x="-1597" y="-18032"/>
                                    </p:animMotion>
                                  </p:childTnLst>
                                </p:cTn>
                              </p:par>
                            </p:childTnLst>
                          </p:cTn>
                        </p:par>
                        <p:par>
                          <p:cTn id="112" fill="hold">
                            <p:stCondLst>
                              <p:cond delay="2000"/>
                            </p:stCondLst>
                            <p:childTnLst>
                              <p:par>
                                <p:cTn id="113" presetID="2" presetClass="entr" presetSubtype="2"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1000" fill="hold"/>
                                        <p:tgtEl>
                                          <p:spTgt spid="16"/>
                                        </p:tgtEl>
                                        <p:attrNameLst>
                                          <p:attrName>ppt_x</p:attrName>
                                        </p:attrNameLst>
                                      </p:cBhvr>
                                      <p:tavLst>
                                        <p:tav tm="0">
                                          <p:val>
                                            <p:strVal val="1+#ppt_w/2"/>
                                          </p:val>
                                        </p:tav>
                                        <p:tav tm="100000">
                                          <p:val>
                                            <p:strVal val="#ppt_x"/>
                                          </p:val>
                                        </p:tav>
                                      </p:tavLst>
                                    </p:anim>
                                    <p:anim calcmode="lin" valueType="num">
                                      <p:cBhvr additive="base">
                                        <p:cTn id="116" dur="1000" fill="hold"/>
                                        <p:tgtEl>
                                          <p:spTgt spid="16"/>
                                        </p:tgtEl>
                                        <p:attrNameLst>
                                          <p:attrName>ppt_y</p:attrName>
                                        </p:attrNameLst>
                                      </p:cBhvr>
                                      <p:tavLst>
                                        <p:tav tm="0">
                                          <p:val>
                                            <p:strVal val="#ppt_y"/>
                                          </p:val>
                                        </p:tav>
                                        <p:tav tm="100000">
                                          <p:val>
                                            <p:strVal val="#ppt_y"/>
                                          </p:val>
                                        </p:tav>
                                      </p:tavLst>
                                    </p:anim>
                                  </p:childTnLst>
                                </p:cTn>
                              </p:par>
                            </p:childTnLst>
                          </p:cTn>
                        </p:par>
                        <p:par>
                          <p:cTn id="117" fill="hold">
                            <p:stCondLst>
                              <p:cond delay="3000"/>
                            </p:stCondLst>
                            <p:childTnLst>
                              <p:par>
                                <p:cTn id="118" presetID="26" presetClass="emph" presetSubtype="0" repeatCount="3000" fill="hold" grpId="1" nodeType="afterEffect">
                                  <p:stCondLst>
                                    <p:cond delay="0"/>
                                  </p:stCondLst>
                                  <p:childTnLst>
                                    <p:animEffect transition="out" filter="fade">
                                      <p:cBhvr>
                                        <p:cTn id="119" dur="500" tmFilter="0, 0; .2, .5; .8, .5; 1, 0"/>
                                        <p:tgtEl>
                                          <p:spTgt spid="16"/>
                                        </p:tgtEl>
                                      </p:cBhvr>
                                    </p:animEffect>
                                    <p:animScale>
                                      <p:cBhvr>
                                        <p:cTn id="120" dur="250" autoRev="1" fill="hold"/>
                                        <p:tgtEl>
                                          <p:spTgt spid="16"/>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0" presetClass="path" presetSubtype="0" accel="50000" decel="50000" fill="hold" nodeType="clickEffect">
                                  <p:stCondLst>
                                    <p:cond delay="0"/>
                                  </p:stCondLst>
                                  <p:childTnLst>
                                    <p:animMotion origin="layout" path="M -0.00052 -0.05532 L -0.41667 -0.65116 " pathEditMode="relative" rAng="0" ptsTypes="AA">
                                      <p:cBhvr>
                                        <p:cTn id="124" dur="2000" fill="hold"/>
                                        <p:tgtEl>
                                          <p:spTgt spid="21"/>
                                        </p:tgtEl>
                                        <p:attrNameLst>
                                          <p:attrName>ppt_x</p:attrName>
                                          <p:attrName>ppt_y</p:attrName>
                                        </p:attrNameLst>
                                      </p:cBhvr>
                                      <p:rCtr x="-20816" y="-29792"/>
                                    </p:animMotion>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nodeType="clickEffect">
                                  <p:stCondLst>
                                    <p:cond delay="0"/>
                                  </p:stCondLst>
                                  <p:childTnLst>
                                    <p:animMotion origin="layout" path="M -0.00156 -0.05208 L 0.04861 -0.63657 " pathEditMode="relative" rAng="0" ptsTypes="AA">
                                      <p:cBhvr>
                                        <p:cTn id="128" dur="2000" fill="hold"/>
                                        <p:tgtEl>
                                          <p:spTgt spid="24"/>
                                        </p:tgtEl>
                                        <p:attrNameLst>
                                          <p:attrName>ppt_x</p:attrName>
                                          <p:attrName>ppt_y</p:attrName>
                                        </p:attrNameLst>
                                      </p:cBhvr>
                                      <p:rCtr x="2500" y="-29236"/>
                                    </p:animMotion>
                                  </p:childTnLst>
                                </p:cTn>
                              </p:par>
                            </p:childTnLst>
                          </p:cTn>
                        </p:par>
                      </p:childTnLst>
                    </p:cTn>
                  </p:par>
                  <p:par>
                    <p:cTn id="129" fill="hold">
                      <p:stCondLst>
                        <p:cond delay="indefinite"/>
                      </p:stCondLst>
                      <p:childTnLst>
                        <p:par>
                          <p:cTn id="130" fill="hold">
                            <p:stCondLst>
                              <p:cond delay="0"/>
                            </p:stCondLst>
                            <p:childTnLst>
                              <p:par>
                                <p:cTn id="131" presetID="0" presetClass="path" presetSubtype="0" accel="50000" decel="50000" fill="hold" nodeType="clickEffect">
                                  <p:stCondLst>
                                    <p:cond delay="0"/>
                                  </p:stCondLst>
                                  <p:childTnLst>
                                    <p:animMotion origin="layout" path="M -0.04688 -0.05324 L -0.54688 -0.5051 " pathEditMode="relative" ptsTypes="AA">
                                      <p:cBhvr>
                                        <p:cTn id="132" dur="2000" fill="hold"/>
                                        <p:tgtEl>
                                          <p:spTgt spid="32"/>
                                        </p:tgtEl>
                                        <p:attrNameLst>
                                          <p:attrName>ppt_x</p:attrName>
                                          <p:attrName>ppt_y</p:attrName>
                                        </p:attrNameLst>
                                      </p:cBhvr>
                                    </p:animMotion>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nodeType="clickEffect">
                                  <p:stCondLst>
                                    <p:cond delay="0"/>
                                  </p:stCondLst>
                                  <p:childTnLst>
                                    <p:animMotion origin="layout" path="M 0.00121 -0.05232 L -0.02934 -0.42269 " pathEditMode="relative" ptsTypes="AA">
                                      <p:cBhvr>
                                        <p:cTn id="136" dur="2000" fill="hold"/>
                                        <p:tgtEl>
                                          <p:spTgt spid="47"/>
                                        </p:tgtEl>
                                        <p:attrNameLst>
                                          <p:attrName>ppt_x</p:attrName>
                                          <p:attrName>ppt_y</p:attrName>
                                        </p:attrNameLst>
                                      </p:cBhvr>
                                    </p:animMotion>
                                  </p:childTnLst>
                                </p:cTn>
                              </p:par>
                            </p:childTnLst>
                          </p:cTn>
                        </p:par>
                      </p:childTnLst>
                    </p:cTn>
                  </p:par>
                  <p:par>
                    <p:cTn id="137" fill="hold">
                      <p:stCondLst>
                        <p:cond delay="indefinite"/>
                      </p:stCondLst>
                      <p:childTnLst>
                        <p:par>
                          <p:cTn id="138" fill="hold">
                            <p:stCondLst>
                              <p:cond delay="0"/>
                            </p:stCondLst>
                            <p:childTnLst>
                              <p:par>
                                <p:cTn id="139" presetID="0" presetClass="path" presetSubtype="0" accel="50000" decel="50000" fill="hold" nodeType="clickEffect">
                                  <p:stCondLst>
                                    <p:cond delay="0"/>
                                  </p:stCondLst>
                                  <p:childTnLst>
                                    <p:animMotion origin="layout" path="M -0.04531 0.00092 L -0.54514 -0.26042 " pathEditMode="relative" rAng="0" ptsTypes="AA">
                                      <p:cBhvr>
                                        <p:cTn id="140" dur="2000" fill="hold"/>
                                        <p:tgtEl>
                                          <p:spTgt spid="18"/>
                                        </p:tgtEl>
                                        <p:attrNameLst>
                                          <p:attrName>ppt_x</p:attrName>
                                          <p:attrName>ppt_y</p:attrName>
                                        </p:attrNameLst>
                                      </p:cBhvr>
                                      <p:rCtr x="-25000" y="-13079"/>
                                    </p:animMotion>
                                  </p:childTnLst>
                                </p:cTn>
                              </p:par>
                            </p:childTnLst>
                          </p:cTn>
                        </p:par>
                      </p:childTnLst>
                    </p:cTn>
                  </p:par>
                  <p:par>
                    <p:cTn id="141" fill="hold">
                      <p:stCondLst>
                        <p:cond delay="indefinite"/>
                      </p:stCondLst>
                      <p:childTnLst>
                        <p:par>
                          <p:cTn id="142" fill="hold">
                            <p:stCondLst>
                              <p:cond delay="0"/>
                            </p:stCondLst>
                            <p:childTnLst>
                              <p:par>
                                <p:cTn id="143" presetID="0" presetClass="path" presetSubtype="0" accel="50000" decel="50000" fill="hold" nodeType="clickEffect">
                                  <p:stCondLst>
                                    <p:cond delay="0"/>
                                  </p:stCondLst>
                                  <p:childTnLst>
                                    <p:animMotion origin="layout" path="M 0.00208 -0.05185 L 0.07604 -0.13079 " pathEditMode="relative" rAng="0" ptsTypes="AA">
                                      <p:cBhvr>
                                        <p:cTn id="144" dur="2000" fill="hold"/>
                                        <p:tgtEl>
                                          <p:spTgt spid="28"/>
                                        </p:tgtEl>
                                        <p:attrNameLst>
                                          <p:attrName>ppt_x</p:attrName>
                                          <p:attrName>ppt_y</p:attrName>
                                        </p:attrNameLst>
                                      </p:cBhvr>
                                      <p:rCtr x="3698" y="-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5" grpId="0"/>
      <p:bldP spid="66" grpId="0"/>
      <p:bldP spid="67" grpId="0"/>
      <p:bldP spid="151" grpId="0" animBg="1"/>
      <p:bldP spid="152" grpId="0" animBg="1"/>
      <p:bldP spid="156" grpId="0" animBg="1"/>
      <p:bldP spid="158" grpId="0" animBg="1"/>
      <p:bldP spid="159" grpId="0"/>
      <p:bldP spid="160" grpId="0"/>
      <p:bldP spid="160" grpId="1"/>
      <p:bldP spid="160" grpId="2"/>
      <p:bldP spid="160" grpId="3"/>
      <p:bldP spid="163" grpId="0" animBg="1"/>
      <p:bldP spid="2" grpId="0"/>
      <p:bldP spid="2" grpId="1"/>
      <p:bldP spid="4" grpId="0" animBg="1"/>
      <p:bldP spid="6" grpId="0" animBg="1"/>
      <p:bldP spid="9" grpId="0" animBg="1"/>
      <p:bldP spid="16" grpId="0"/>
      <p:bldP spid="1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p:nvPr/>
        </p:nvSpPr>
        <p:spPr>
          <a:xfrm>
            <a:off x="0" y="1066800"/>
            <a:ext cx="9143999" cy="452432"/>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lnSpc>
                <a:spcPct val="130000"/>
              </a:lnSpc>
            </a:pPr>
            <a:r>
              <a:rPr lang="en-GB" sz="1800" dirty="0">
                <a:solidFill>
                  <a:schemeClr val="bg2"/>
                </a:solidFill>
                <a:latin typeface="Verdana" pitchFamily="34" charset="0"/>
              </a:rPr>
              <a:t>Your point C</a:t>
            </a:r>
            <a:r>
              <a:rPr lang="en-GB" sz="1800" dirty="0" smtClean="0">
                <a:solidFill>
                  <a:schemeClr val="bg2"/>
                </a:solidFill>
                <a:latin typeface="Verdana" pitchFamily="34" charset="0"/>
              </a:rPr>
              <a:t>ount </a:t>
            </a:r>
            <a:r>
              <a:rPr lang="en-GB" sz="1800" dirty="0">
                <a:solidFill>
                  <a:schemeClr val="bg2"/>
                </a:solidFill>
                <a:latin typeface="Verdana" pitchFamily="34" charset="0"/>
              </a:rPr>
              <a:t>will </a:t>
            </a:r>
            <a:r>
              <a:rPr lang="en-GB" sz="1800" b="1" dirty="0">
                <a:solidFill>
                  <a:schemeClr val="bg2"/>
                </a:solidFill>
                <a:latin typeface="Verdana" pitchFamily="34" charset="0"/>
              </a:rPr>
              <a:t>start</a:t>
            </a:r>
            <a:r>
              <a:rPr lang="en-GB" sz="1800" dirty="0">
                <a:solidFill>
                  <a:schemeClr val="bg2"/>
                </a:solidFill>
                <a:latin typeface="Verdana" pitchFamily="34" charset="0"/>
              </a:rPr>
              <a:t> from when you enter </a:t>
            </a:r>
            <a:r>
              <a:rPr lang="en-GB" sz="1800" b="1" dirty="0">
                <a:solidFill>
                  <a:schemeClr val="bg2"/>
                </a:solidFill>
                <a:latin typeface="Verdana" pitchFamily="34" charset="0"/>
              </a:rPr>
              <a:t>Junior </a:t>
            </a:r>
            <a:r>
              <a:rPr lang="en-GB" sz="1800" b="1" dirty="0" smtClean="0">
                <a:solidFill>
                  <a:schemeClr val="bg2"/>
                </a:solidFill>
                <a:latin typeface="Verdana" pitchFamily="34" charset="0"/>
              </a:rPr>
              <a:t>Class</a:t>
            </a:r>
            <a:r>
              <a:rPr lang="en-GB" sz="1800" dirty="0">
                <a:solidFill>
                  <a:schemeClr val="bg2"/>
                </a:solidFill>
                <a:latin typeface="Verdana" pitchFamily="34" charset="0"/>
              </a:rPr>
              <a:t>.</a:t>
            </a:r>
          </a:p>
        </p:txBody>
      </p:sp>
      <p:sp>
        <p:nvSpPr>
          <p:cNvPr id="36868" name="Rectangle 6"/>
          <p:cNvSpPr/>
          <p:nvPr/>
        </p:nvSpPr>
        <p:spPr>
          <a:xfrm>
            <a:off x="0" y="76200"/>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smtClean="0">
                <a:solidFill>
                  <a:srgbClr val="C00000"/>
                </a:solidFill>
                <a:latin typeface="Verdana" pitchFamily="34" charset="0"/>
              </a:rPr>
              <a:t>Learn from Apps</a:t>
            </a:r>
          </a:p>
          <a:p>
            <a:pPr lvl="0" algn="ctr"/>
            <a:r>
              <a:rPr lang="en-GB" sz="2400" b="1" dirty="0" smtClean="0">
                <a:solidFill>
                  <a:srgbClr val="7030A0"/>
                </a:solidFill>
                <a:latin typeface="Verdana" pitchFamily="34" charset="0"/>
              </a:rPr>
              <a:t>    </a:t>
            </a:r>
            <a:r>
              <a:rPr lang="en-GB" sz="1600" b="1" dirty="0" smtClean="0">
                <a:solidFill>
                  <a:srgbClr val="FFC000"/>
                </a:solidFill>
                <a:latin typeface="Verdana" pitchFamily="34" charset="0"/>
              </a:rPr>
              <a:t>earn </a:t>
            </a:r>
            <a:r>
              <a:rPr lang="en-GB" sz="1600" b="1" dirty="0">
                <a:solidFill>
                  <a:srgbClr val="FFC000"/>
                </a:solidFill>
                <a:latin typeface="Verdana" pitchFamily="34" charset="0"/>
              </a:rPr>
              <a:t>to learn to learn</a:t>
            </a:r>
            <a:endParaRPr sz="1600" b="1" dirty="0">
              <a:solidFill>
                <a:srgbClr val="FFC000"/>
              </a:solidFill>
              <a:latin typeface="Verdana" pitchFamily="34" charset="0"/>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6" y="2429325"/>
            <a:ext cx="4495800" cy="21426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824" y="4648200"/>
            <a:ext cx="4409976" cy="2209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429325"/>
            <a:ext cx="4343400" cy="21426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46" y="4648201"/>
            <a:ext cx="4495800" cy="2209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Rectangle 6"/>
          <p:cNvSpPr/>
          <p:nvPr/>
        </p:nvSpPr>
        <p:spPr>
          <a:xfrm>
            <a:off x="0" y="1563468"/>
            <a:ext cx="9144000"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smtClean="0">
                <a:solidFill>
                  <a:srgbClr val="C00000"/>
                </a:solidFill>
                <a:latin typeface="Verdana" pitchFamily="34" charset="0"/>
              </a:rPr>
              <a:t>Quiz Points</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105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p:nvPr/>
        </p:nvSpPr>
        <p:spPr>
          <a:xfrm>
            <a:off x="0" y="990600"/>
            <a:ext cx="9143999" cy="452432"/>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lnSpc>
                <a:spcPct val="130000"/>
              </a:lnSpc>
            </a:pPr>
            <a:r>
              <a:rPr lang="en-GB" sz="1800" dirty="0">
                <a:solidFill>
                  <a:schemeClr val="bg2"/>
                </a:solidFill>
                <a:latin typeface="Verdana" pitchFamily="34" charset="0"/>
              </a:rPr>
              <a:t>Your point count will </a:t>
            </a:r>
            <a:r>
              <a:rPr lang="en-GB" sz="1800" b="1" dirty="0">
                <a:solidFill>
                  <a:schemeClr val="bg2"/>
                </a:solidFill>
                <a:latin typeface="Verdana" pitchFamily="34" charset="0"/>
              </a:rPr>
              <a:t>start</a:t>
            </a:r>
            <a:r>
              <a:rPr lang="en-GB" sz="1800" dirty="0">
                <a:solidFill>
                  <a:schemeClr val="bg2"/>
                </a:solidFill>
                <a:latin typeface="Verdana" pitchFamily="34" charset="0"/>
              </a:rPr>
              <a:t> from when you enter </a:t>
            </a:r>
            <a:r>
              <a:rPr lang="en-GB" sz="1800" b="1" dirty="0">
                <a:solidFill>
                  <a:schemeClr val="bg2"/>
                </a:solidFill>
                <a:latin typeface="Verdana" pitchFamily="34" charset="0"/>
              </a:rPr>
              <a:t>Junior </a:t>
            </a:r>
            <a:r>
              <a:rPr lang="en-GB" sz="1800" b="1" dirty="0" smtClean="0">
                <a:solidFill>
                  <a:schemeClr val="bg2"/>
                </a:solidFill>
                <a:latin typeface="Verdana" pitchFamily="34" charset="0"/>
              </a:rPr>
              <a:t>Class</a:t>
            </a:r>
            <a:r>
              <a:rPr lang="en-GB" sz="1800" dirty="0">
                <a:solidFill>
                  <a:schemeClr val="bg2"/>
                </a:solidFill>
                <a:latin typeface="Verdana" pitchFamily="34" charset="0"/>
              </a:rPr>
              <a:t>.</a:t>
            </a:r>
          </a:p>
        </p:txBody>
      </p:sp>
      <p:sp>
        <p:nvSpPr>
          <p:cNvPr id="36868" name="Rectangle 6"/>
          <p:cNvSpPr/>
          <p:nvPr/>
        </p:nvSpPr>
        <p:spPr>
          <a:xfrm>
            <a:off x="0" y="76200"/>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smtClean="0">
                <a:solidFill>
                  <a:srgbClr val="C00000"/>
                </a:solidFill>
                <a:latin typeface="Verdana" pitchFamily="34" charset="0"/>
              </a:rPr>
              <a:t>Points Calculation</a:t>
            </a:r>
          </a:p>
          <a:p>
            <a:pPr lvl="0" algn="ctr"/>
            <a:r>
              <a:rPr lang="en-GB" sz="2400" b="1" dirty="0" smtClean="0">
                <a:solidFill>
                  <a:srgbClr val="7030A0"/>
                </a:solidFill>
                <a:latin typeface="Verdana" pitchFamily="34" charset="0"/>
              </a:rPr>
              <a:t>      </a:t>
            </a:r>
            <a:r>
              <a:rPr lang="en-GB" sz="1600" b="1" dirty="0" smtClean="0">
                <a:solidFill>
                  <a:srgbClr val="002060"/>
                </a:solidFill>
                <a:latin typeface="Verdana" pitchFamily="34" charset="0"/>
              </a:rPr>
              <a:t>earn </a:t>
            </a:r>
            <a:r>
              <a:rPr lang="en-GB" sz="1600" b="1" dirty="0">
                <a:solidFill>
                  <a:srgbClr val="002060"/>
                </a:solidFill>
                <a:latin typeface="Verdana" pitchFamily="34" charset="0"/>
              </a:rPr>
              <a:t>to learn to learn</a:t>
            </a:r>
            <a:endParaRPr sz="1600" b="1" dirty="0">
              <a:solidFill>
                <a:srgbClr val="002060"/>
              </a:solidFill>
              <a:latin typeface="Verdana" pitchFamily="34" charset="0"/>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4"/>
          <p:cNvSpPr/>
          <p:nvPr/>
        </p:nvSpPr>
        <p:spPr>
          <a:xfrm>
            <a:off x="152400" y="1647885"/>
            <a:ext cx="4724400" cy="511524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GB" sz="1600" b="1" i="1" dirty="0">
                <a:solidFill>
                  <a:schemeClr val="bg2">
                    <a:lumMod val="75000"/>
                  </a:schemeClr>
                </a:solidFill>
                <a:latin typeface="Verdana" pitchFamily="34" charset="0"/>
              </a:rPr>
              <a:t>Q</a:t>
            </a:r>
            <a:r>
              <a:rPr lang="en-GB" sz="1600" b="1" i="1" dirty="0" smtClean="0">
                <a:solidFill>
                  <a:schemeClr val="bg2">
                    <a:lumMod val="75000"/>
                  </a:schemeClr>
                </a:solidFill>
                <a:latin typeface="Verdana" pitchFamily="34" charset="0"/>
              </a:rPr>
              <a:t>uiz Point</a:t>
            </a:r>
          </a:p>
          <a:p>
            <a:pPr marL="0" lvl="0" indent="0" eaLnBrk="1" hangingPunct="1">
              <a:lnSpc>
                <a:spcPct val="120000"/>
              </a:lnSpc>
            </a:pPr>
            <a:endParaRPr lang="en-GB" sz="1600" b="1" i="1" dirty="0">
              <a:solidFill>
                <a:schemeClr val="bg2">
                  <a:lumMod val="75000"/>
                </a:schemeClr>
              </a:solidFill>
              <a:latin typeface="Verdana" pitchFamily="34" charset="0"/>
            </a:endParaRPr>
          </a:p>
          <a:p>
            <a:pPr marL="0" lvl="0" indent="0" eaLnBrk="1" hangingPunct="1">
              <a:lnSpc>
                <a:spcPct val="120000"/>
              </a:lnSpc>
            </a:pPr>
            <a:r>
              <a:rPr lang="en-GB" sz="1600" b="1" i="1" dirty="0" smtClean="0">
                <a:solidFill>
                  <a:schemeClr val="bg2">
                    <a:lumMod val="75000"/>
                  </a:schemeClr>
                </a:solidFill>
                <a:latin typeface="Verdana" pitchFamily="34" charset="0"/>
              </a:rPr>
              <a:t>Welcome Points</a:t>
            </a:r>
            <a:endParaRPr sz="1600" b="1" i="1" dirty="0">
              <a:solidFill>
                <a:schemeClr val="bg2">
                  <a:lumMod val="75000"/>
                </a:schemeClr>
              </a:solidFill>
              <a:latin typeface="Verdana" pitchFamily="34" charset="0"/>
            </a:endParaRPr>
          </a:p>
          <a:p>
            <a:pPr marL="0" lvl="0" indent="0" eaLnBrk="1" hangingPunct="1">
              <a:lnSpc>
                <a:spcPct val="120000"/>
              </a:lnSpc>
            </a:pPr>
            <a:endParaRPr sz="1600" b="1" i="1" dirty="0">
              <a:solidFill>
                <a:schemeClr val="bg2">
                  <a:lumMod val="75000"/>
                </a:schemeClr>
              </a:solidFill>
              <a:latin typeface="Verdana" pitchFamily="34" charset="0"/>
            </a:endParaRPr>
          </a:p>
          <a:p>
            <a:pPr marL="0" lvl="0" indent="0" eaLnBrk="1" hangingPunct="1">
              <a:lnSpc>
                <a:spcPct val="120000"/>
              </a:lnSpc>
            </a:pPr>
            <a:r>
              <a:rPr lang="en-GB" sz="1600" b="1" i="1" dirty="0">
                <a:solidFill>
                  <a:schemeClr val="bg2">
                    <a:lumMod val="75000"/>
                  </a:schemeClr>
                </a:solidFill>
                <a:latin typeface="Verdana" pitchFamily="34" charset="0"/>
              </a:rPr>
              <a:t>S</a:t>
            </a:r>
            <a:r>
              <a:rPr lang="en-GB" sz="1600" b="1" i="1" dirty="0" smtClean="0">
                <a:solidFill>
                  <a:schemeClr val="bg2">
                    <a:lumMod val="75000"/>
                  </a:schemeClr>
                </a:solidFill>
                <a:latin typeface="Verdana" pitchFamily="34" charset="0"/>
              </a:rPr>
              <a:t>ponsor Point</a:t>
            </a:r>
            <a:endParaRPr sz="1600" b="1" i="1" dirty="0">
              <a:solidFill>
                <a:schemeClr val="bg2">
                  <a:lumMod val="75000"/>
                </a:schemeClr>
              </a:solidFill>
              <a:latin typeface="Verdana" pitchFamily="34" charset="0"/>
            </a:endParaRPr>
          </a:p>
          <a:p>
            <a:pPr marL="0" lvl="0" indent="0" eaLnBrk="1" hangingPunct="1">
              <a:lnSpc>
                <a:spcPct val="120000"/>
              </a:lnSpc>
            </a:pPr>
            <a:r>
              <a:rPr lang="en-GB" sz="1600" b="1" i="1" dirty="0" smtClean="0">
                <a:solidFill>
                  <a:schemeClr val="bg2">
                    <a:lumMod val="75000"/>
                  </a:schemeClr>
                </a:solidFill>
                <a:latin typeface="Verdana" pitchFamily="34" charset="0"/>
              </a:rPr>
              <a:t> </a:t>
            </a:r>
            <a:endParaRPr sz="1600" b="1" i="1" dirty="0">
              <a:solidFill>
                <a:schemeClr val="bg2">
                  <a:lumMod val="75000"/>
                </a:schemeClr>
              </a:solidFill>
              <a:latin typeface="Verdana" pitchFamily="34" charset="0"/>
            </a:endParaRPr>
          </a:p>
          <a:p>
            <a:pPr marL="0" lvl="0" indent="0" eaLnBrk="1" hangingPunct="1">
              <a:lnSpc>
                <a:spcPct val="120000"/>
              </a:lnSpc>
            </a:pPr>
            <a:r>
              <a:rPr lang="en-GB" sz="1600" b="1" i="1" dirty="0">
                <a:solidFill>
                  <a:schemeClr val="bg2">
                    <a:lumMod val="75000"/>
                  </a:schemeClr>
                </a:solidFill>
                <a:latin typeface="Verdana" pitchFamily="34" charset="0"/>
              </a:rPr>
              <a:t>R</a:t>
            </a:r>
            <a:r>
              <a:rPr lang="en-GB" sz="1600" b="1" i="1" dirty="0" smtClean="0">
                <a:solidFill>
                  <a:schemeClr val="bg2">
                    <a:lumMod val="75000"/>
                  </a:schemeClr>
                </a:solidFill>
                <a:latin typeface="Verdana" pitchFamily="34" charset="0"/>
              </a:rPr>
              <a:t>efer Point</a:t>
            </a:r>
            <a:endParaRPr lang="en-US" sz="1600" b="1" i="1" dirty="0">
              <a:solidFill>
                <a:schemeClr val="bg2">
                  <a:lumMod val="75000"/>
                </a:schemeClr>
              </a:solidFill>
              <a:latin typeface="Verdana" pitchFamily="34" charset="0"/>
            </a:endParaRPr>
          </a:p>
          <a:p>
            <a:pPr marL="0" lvl="0" indent="0" eaLnBrk="1" hangingPunct="1">
              <a:lnSpc>
                <a:spcPct val="120000"/>
              </a:lnSpc>
            </a:pPr>
            <a:endParaRPr lang="en-US" sz="1600" b="1" i="1" dirty="0">
              <a:solidFill>
                <a:schemeClr val="bg2">
                  <a:lumMod val="75000"/>
                </a:schemeClr>
              </a:solidFill>
              <a:latin typeface="Verdana" pitchFamily="34" charset="0"/>
            </a:endParaRPr>
          </a:p>
          <a:p>
            <a:pPr marL="0" lvl="0" indent="0" eaLnBrk="1" hangingPunct="1">
              <a:lnSpc>
                <a:spcPct val="120000"/>
              </a:lnSpc>
            </a:pPr>
            <a:r>
              <a:rPr lang="en-GB" sz="1600" b="1" i="1" dirty="0" smtClean="0">
                <a:solidFill>
                  <a:schemeClr val="bg2">
                    <a:lumMod val="75000"/>
                  </a:schemeClr>
                </a:solidFill>
                <a:latin typeface="Verdana" pitchFamily="34" charset="0"/>
              </a:rPr>
              <a:t>Scholarship Point</a:t>
            </a:r>
            <a:endParaRPr lang="en-US" sz="1600" b="1" i="1" dirty="0">
              <a:solidFill>
                <a:schemeClr val="bg2">
                  <a:lumMod val="75000"/>
                </a:schemeClr>
              </a:solidFill>
              <a:latin typeface="Verdana" pitchFamily="34" charset="0"/>
            </a:endParaRPr>
          </a:p>
          <a:p>
            <a:pPr marL="0" lvl="0" indent="0" eaLnBrk="1" hangingPunct="1">
              <a:lnSpc>
                <a:spcPct val="120000"/>
              </a:lnSpc>
            </a:pPr>
            <a:endParaRPr lang="en-GB" sz="1600" b="1" i="1" dirty="0">
              <a:solidFill>
                <a:schemeClr val="bg2">
                  <a:lumMod val="75000"/>
                </a:schemeClr>
              </a:solidFill>
              <a:latin typeface="Verdana" pitchFamily="34" charset="0"/>
            </a:endParaRPr>
          </a:p>
          <a:p>
            <a:pPr eaLnBrk="1" hangingPunct="1">
              <a:lnSpc>
                <a:spcPct val="120000"/>
              </a:lnSpc>
            </a:pPr>
            <a:r>
              <a:rPr lang="en-GB" sz="1600" b="1" i="1" dirty="0" smtClean="0">
                <a:solidFill>
                  <a:schemeClr val="bg2">
                    <a:lumMod val="75000"/>
                  </a:schemeClr>
                </a:solidFill>
                <a:latin typeface="Verdana" pitchFamily="34" charset="0"/>
              </a:rPr>
              <a:t>Purchase Point</a:t>
            </a:r>
            <a:endParaRPr lang="en-US" altLang="en-US" sz="1600" b="1" i="1" dirty="0" smtClean="0">
              <a:solidFill>
                <a:schemeClr val="bg2">
                  <a:lumMod val="75000"/>
                </a:schemeClr>
              </a:solidFill>
            </a:endParaRPr>
          </a:p>
          <a:p>
            <a:pPr eaLnBrk="1" hangingPunct="1">
              <a:lnSpc>
                <a:spcPct val="120000"/>
              </a:lnSpc>
            </a:pPr>
            <a:endParaRPr lang="en-GB" sz="1600" b="1" i="1" dirty="0" smtClean="0">
              <a:solidFill>
                <a:schemeClr val="bg2">
                  <a:lumMod val="75000"/>
                </a:schemeClr>
              </a:solidFill>
              <a:latin typeface="Verdana" pitchFamily="34" charset="0"/>
            </a:endParaRPr>
          </a:p>
          <a:p>
            <a:pPr lvl="0" eaLnBrk="1" hangingPunct="1">
              <a:lnSpc>
                <a:spcPct val="120000"/>
              </a:lnSpc>
            </a:pPr>
            <a:r>
              <a:rPr lang="en-GB" sz="1600" b="1" i="1" dirty="0" smtClean="0">
                <a:solidFill>
                  <a:schemeClr val="bg2">
                    <a:lumMod val="75000"/>
                  </a:schemeClr>
                </a:solidFill>
                <a:latin typeface="Verdana" pitchFamily="34" charset="0"/>
              </a:rPr>
              <a:t>Library</a:t>
            </a:r>
            <a:r>
              <a:rPr lang="en-GB" sz="1600" b="1" i="1" dirty="0">
                <a:solidFill>
                  <a:schemeClr val="bg2">
                    <a:lumMod val="75000"/>
                  </a:schemeClr>
                </a:solidFill>
                <a:latin typeface="Verdana" pitchFamily="34" charset="0"/>
              </a:rPr>
              <a:t> </a:t>
            </a:r>
            <a:r>
              <a:rPr lang="en-GB" sz="1600" b="1" i="1" dirty="0" smtClean="0">
                <a:solidFill>
                  <a:schemeClr val="bg2">
                    <a:lumMod val="75000"/>
                  </a:schemeClr>
                </a:solidFill>
                <a:latin typeface="Verdana" pitchFamily="34" charset="0"/>
              </a:rPr>
              <a:t>Point</a:t>
            </a:r>
            <a:endParaRPr lang="en-US" sz="1600" b="1" i="1" dirty="0" smtClean="0">
              <a:solidFill>
                <a:schemeClr val="bg2">
                  <a:lumMod val="75000"/>
                </a:schemeClr>
              </a:solidFill>
              <a:latin typeface="Verdana" pitchFamily="34" charset="0"/>
            </a:endParaRPr>
          </a:p>
          <a:p>
            <a:pPr lvl="0" eaLnBrk="1" hangingPunct="1">
              <a:lnSpc>
                <a:spcPct val="120000"/>
              </a:lnSpc>
            </a:pPr>
            <a:endParaRPr lang="en-GB" sz="1600" b="1" i="1" dirty="0">
              <a:solidFill>
                <a:schemeClr val="bg2">
                  <a:lumMod val="75000"/>
                </a:schemeClr>
              </a:solidFill>
              <a:latin typeface="Verdana" pitchFamily="34" charset="0"/>
            </a:endParaRPr>
          </a:p>
          <a:p>
            <a:pPr eaLnBrk="1" hangingPunct="1">
              <a:lnSpc>
                <a:spcPct val="120000"/>
              </a:lnSpc>
            </a:pPr>
            <a:r>
              <a:rPr lang="en-US" sz="1600" b="1" i="1" dirty="0" smtClean="0">
                <a:solidFill>
                  <a:schemeClr val="bg2">
                    <a:lumMod val="75000"/>
                  </a:schemeClr>
                </a:solidFill>
                <a:latin typeface="Verdana" pitchFamily="34" charset="0"/>
              </a:rPr>
              <a:t>Products Buy Point</a:t>
            </a:r>
          </a:p>
          <a:p>
            <a:pPr eaLnBrk="1" hangingPunct="1">
              <a:lnSpc>
                <a:spcPct val="120000"/>
              </a:lnSpc>
            </a:pPr>
            <a:endParaRPr lang="en-US" sz="1600" b="1" i="1" dirty="0">
              <a:solidFill>
                <a:schemeClr val="bg2">
                  <a:lumMod val="75000"/>
                </a:schemeClr>
              </a:solidFill>
              <a:latin typeface="Verdana" pitchFamily="34" charset="0"/>
            </a:endParaRPr>
          </a:p>
          <a:p>
            <a:pPr lvl="0" eaLnBrk="1" hangingPunct="1">
              <a:lnSpc>
                <a:spcPct val="120000"/>
              </a:lnSpc>
            </a:pPr>
            <a:r>
              <a:rPr lang="en-GB" sz="1600" b="1" i="1" dirty="0" smtClean="0">
                <a:solidFill>
                  <a:schemeClr val="bg2">
                    <a:lumMod val="75000"/>
                  </a:schemeClr>
                </a:solidFill>
                <a:latin typeface="Verdana" pitchFamily="34" charset="0"/>
              </a:rPr>
              <a:t>Air Ticketing Buy Point</a:t>
            </a:r>
            <a:endParaRPr lang="en-US" sz="1600" b="1" i="1" dirty="0">
              <a:solidFill>
                <a:schemeClr val="bg2">
                  <a:lumMod val="75000"/>
                </a:schemeClr>
              </a:solidFill>
              <a:latin typeface="Verdana" pitchFamily="34" charset="0"/>
            </a:endParaRPr>
          </a:p>
        </p:txBody>
      </p:sp>
      <p:sp>
        <p:nvSpPr>
          <p:cNvPr id="12" name="Rectangle 4"/>
          <p:cNvSpPr/>
          <p:nvPr/>
        </p:nvSpPr>
        <p:spPr>
          <a:xfrm>
            <a:off x="4572000" y="1591878"/>
            <a:ext cx="4724400" cy="2751522"/>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b="1" i="1" dirty="0" smtClean="0">
                <a:solidFill>
                  <a:schemeClr val="bg2">
                    <a:lumMod val="75000"/>
                  </a:schemeClr>
                </a:solidFill>
                <a:latin typeface="Verdana" pitchFamily="34" charset="0"/>
              </a:rPr>
              <a:t>Travel </a:t>
            </a:r>
            <a:r>
              <a:rPr lang="en-US" sz="1600" b="1" i="1" dirty="0">
                <a:solidFill>
                  <a:schemeClr val="bg2">
                    <a:lumMod val="75000"/>
                  </a:schemeClr>
                </a:solidFill>
                <a:latin typeface="Verdana" pitchFamily="34" charset="0"/>
              </a:rPr>
              <a:t>and Tours</a:t>
            </a:r>
          </a:p>
          <a:p>
            <a:pPr marL="0" lvl="0" indent="0" eaLnBrk="1" hangingPunct="1">
              <a:lnSpc>
                <a:spcPct val="120000"/>
              </a:lnSpc>
            </a:pPr>
            <a:endParaRPr lang="en-GB" sz="1600" b="1" i="1" dirty="0">
              <a:solidFill>
                <a:schemeClr val="bg2">
                  <a:lumMod val="75000"/>
                </a:schemeClr>
              </a:solidFill>
              <a:latin typeface="Verdana" pitchFamily="34" charset="0"/>
            </a:endParaRPr>
          </a:p>
          <a:p>
            <a:pPr eaLnBrk="1" hangingPunct="1">
              <a:lnSpc>
                <a:spcPct val="120000"/>
              </a:lnSpc>
            </a:pPr>
            <a:r>
              <a:rPr lang="en-GB" sz="1600" b="1" i="1" dirty="0" smtClean="0">
                <a:solidFill>
                  <a:schemeClr val="bg2">
                    <a:lumMod val="75000"/>
                  </a:schemeClr>
                </a:solidFill>
                <a:latin typeface="Verdana" pitchFamily="34" charset="0"/>
              </a:rPr>
              <a:t>Medical Service</a:t>
            </a:r>
            <a:endParaRPr lang="en-US" sz="1600" b="1" i="1" dirty="0">
              <a:solidFill>
                <a:schemeClr val="bg2">
                  <a:lumMod val="75000"/>
                </a:schemeClr>
              </a:solidFill>
              <a:latin typeface="Verdana" pitchFamily="34" charset="0"/>
            </a:endParaRPr>
          </a:p>
          <a:p>
            <a:pPr eaLnBrk="1" hangingPunct="1">
              <a:lnSpc>
                <a:spcPct val="120000"/>
              </a:lnSpc>
            </a:pPr>
            <a:endParaRPr lang="en-GB" sz="1600" b="1" i="1" dirty="0">
              <a:solidFill>
                <a:schemeClr val="bg2">
                  <a:lumMod val="75000"/>
                </a:schemeClr>
              </a:solidFill>
              <a:latin typeface="Verdana" pitchFamily="34" charset="0"/>
            </a:endParaRPr>
          </a:p>
          <a:p>
            <a:pPr lvl="0" eaLnBrk="1" hangingPunct="1">
              <a:lnSpc>
                <a:spcPct val="120000"/>
              </a:lnSpc>
            </a:pPr>
            <a:r>
              <a:rPr lang="en-US" sz="1600" b="1" i="1" dirty="0" smtClean="0">
                <a:solidFill>
                  <a:schemeClr val="bg2">
                    <a:lumMod val="75000"/>
                  </a:schemeClr>
                </a:solidFill>
                <a:latin typeface="Verdana" pitchFamily="34" charset="0"/>
              </a:rPr>
              <a:t>Courses </a:t>
            </a:r>
            <a:r>
              <a:rPr lang="en-US" sz="1600" b="1" i="1" dirty="0">
                <a:solidFill>
                  <a:schemeClr val="bg2">
                    <a:lumMod val="75000"/>
                  </a:schemeClr>
                </a:solidFill>
                <a:latin typeface="Verdana" pitchFamily="34" charset="0"/>
              </a:rPr>
              <a:t>&amp; </a:t>
            </a:r>
            <a:r>
              <a:rPr lang="en-US" sz="1600" b="1" i="1" dirty="0" smtClean="0">
                <a:solidFill>
                  <a:schemeClr val="bg2">
                    <a:lumMod val="75000"/>
                  </a:schemeClr>
                </a:solidFill>
                <a:latin typeface="Verdana" pitchFamily="34" charset="0"/>
              </a:rPr>
              <a:t>Training</a:t>
            </a:r>
          </a:p>
          <a:p>
            <a:pPr lvl="0" eaLnBrk="1" hangingPunct="1">
              <a:lnSpc>
                <a:spcPct val="120000"/>
              </a:lnSpc>
            </a:pPr>
            <a:endParaRPr lang="en-GB" sz="1600" b="1" i="1" dirty="0">
              <a:solidFill>
                <a:schemeClr val="bg2">
                  <a:lumMod val="75000"/>
                </a:schemeClr>
              </a:solidFill>
              <a:latin typeface="Verdana" pitchFamily="34" charset="0"/>
            </a:endParaRPr>
          </a:p>
          <a:p>
            <a:pPr eaLnBrk="1" hangingPunct="1">
              <a:lnSpc>
                <a:spcPct val="120000"/>
              </a:lnSpc>
            </a:pPr>
            <a:r>
              <a:rPr lang="en-US" sz="1600" b="1" i="1" dirty="0">
                <a:solidFill>
                  <a:schemeClr val="bg2">
                    <a:lumMod val="75000"/>
                  </a:schemeClr>
                </a:solidFill>
                <a:latin typeface="Verdana" pitchFamily="34" charset="0"/>
              </a:rPr>
              <a:t>Public </a:t>
            </a:r>
            <a:r>
              <a:rPr lang="en-US" sz="1600" b="1" i="1" dirty="0" smtClean="0">
                <a:solidFill>
                  <a:schemeClr val="bg2">
                    <a:lumMod val="75000"/>
                  </a:schemeClr>
                </a:solidFill>
                <a:latin typeface="Verdana" pitchFamily="34" charset="0"/>
              </a:rPr>
              <a:t>Service</a:t>
            </a:r>
            <a:endParaRPr lang="en-US" sz="1600" b="1" i="1" dirty="0">
              <a:solidFill>
                <a:schemeClr val="bg2">
                  <a:lumMod val="75000"/>
                </a:schemeClr>
              </a:solidFill>
              <a:latin typeface="Verdana" pitchFamily="34" charset="0"/>
            </a:endParaRPr>
          </a:p>
          <a:p>
            <a:pPr eaLnBrk="1" hangingPunct="1">
              <a:lnSpc>
                <a:spcPct val="120000"/>
              </a:lnSpc>
            </a:pPr>
            <a:endParaRPr lang="en-US" sz="1600" b="1" i="1" dirty="0">
              <a:solidFill>
                <a:schemeClr val="bg2">
                  <a:lumMod val="75000"/>
                </a:schemeClr>
              </a:solidFill>
              <a:latin typeface="Verdana" pitchFamily="34" charset="0"/>
            </a:endParaRPr>
          </a:p>
          <a:p>
            <a:pPr lvl="0" eaLnBrk="1" hangingPunct="1">
              <a:lnSpc>
                <a:spcPct val="120000"/>
              </a:lnSpc>
            </a:pPr>
            <a:r>
              <a:rPr lang="en-US" sz="1600" b="1" i="1" dirty="0" smtClean="0">
                <a:solidFill>
                  <a:schemeClr val="bg2">
                    <a:lumMod val="75000"/>
                  </a:schemeClr>
                </a:solidFill>
                <a:latin typeface="Verdana" pitchFamily="34" charset="0"/>
              </a:rPr>
              <a:t>Wish Board</a:t>
            </a:r>
            <a:endParaRPr lang="en-US" sz="1600" b="1" i="1" dirty="0">
              <a:solidFill>
                <a:schemeClr val="bg2">
                  <a:lumMod val="75000"/>
                </a:schemeClr>
              </a:solidFill>
              <a:latin typeface="Verdana" pitchFamily="34" charset="0"/>
            </a:endParaRPr>
          </a:p>
        </p:txBody>
      </p:sp>
      <p:sp>
        <p:nvSpPr>
          <p:cNvPr id="9" name="Rectangle 40"/>
          <p:cNvSpPr/>
          <p:nvPr/>
        </p:nvSpPr>
        <p:spPr>
          <a:xfrm>
            <a:off x="5457825" y="6246168"/>
            <a:ext cx="3686175" cy="46166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2400" b="1" i="1" dirty="0" smtClean="0">
                <a:latin typeface="Verdana" pitchFamily="34" charset="0"/>
              </a:rPr>
              <a:t>     And </a:t>
            </a:r>
            <a:r>
              <a:rPr sz="2400" b="1" i="1" dirty="0">
                <a:latin typeface="Verdana" pitchFamily="34" charset="0"/>
              </a:rPr>
              <a:t>Much More…</a:t>
            </a:r>
            <a:endParaRPr sz="2400" i="1" dirty="0">
              <a:latin typeface="Verdan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94827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additive="base">
                                        <p:cTn id="43" dur="5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xEl>
                                              <p:pRg st="12" end="12"/>
                                            </p:txEl>
                                          </p:spTgt>
                                        </p:tgtEl>
                                        <p:attrNameLst>
                                          <p:attrName>style.visibility</p:attrName>
                                        </p:attrNameLst>
                                      </p:cBhvr>
                                      <p:to>
                                        <p:strVal val="visible"/>
                                      </p:to>
                                    </p:set>
                                    <p:anim calcmode="lin" valueType="num">
                                      <p:cBhvr additive="base">
                                        <p:cTn id="49" dur="500" fill="hold"/>
                                        <p:tgtEl>
                                          <p:spTgt spid="11">
                                            <p:txEl>
                                              <p:pRg st="12" end="1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
                                            <p:txEl>
                                              <p:pRg st="14" end="14"/>
                                            </p:txEl>
                                          </p:spTgt>
                                        </p:tgtEl>
                                        <p:attrNameLst>
                                          <p:attrName>style.visibility</p:attrName>
                                        </p:attrNameLst>
                                      </p:cBhvr>
                                      <p:to>
                                        <p:strVal val="visible"/>
                                      </p:to>
                                    </p:set>
                                    <p:anim calcmode="lin" valueType="num">
                                      <p:cBhvr additive="base">
                                        <p:cTn id="55" dur="500" fill="hold"/>
                                        <p:tgtEl>
                                          <p:spTgt spid="11">
                                            <p:txEl>
                                              <p:pRg st="14" end="1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1">
                                            <p:txEl>
                                              <p:pRg st="16" end="16"/>
                                            </p:txEl>
                                          </p:spTgt>
                                        </p:tgtEl>
                                        <p:attrNameLst>
                                          <p:attrName>style.visibility</p:attrName>
                                        </p:attrNameLst>
                                      </p:cBhvr>
                                      <p:to>
                                        <p:strVal val="visible"/>
                                      </p:to>
                                    </p:set>
                                    <p:anim calcmode="lin" valueType="num">
                                      <p:cBhvr additive="base">
                                        <p:cTn id="61" dur="500" fill="hold"/>
                                        <p:tgtEl>
                                          <p:spTgt spid="11">
                                            <p:txEl>
                                              <p:pRg st="16" end="1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 calcmode="lin" valueType="num">
                                      <p:cBhvr additive="base">
                                        <p:cTn id="6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anim calcmode="lin" valueType="num">
                                      <p:cBhvr additive="base">
                                        <p:cTn id="73"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2">
                                            <p:txEl>
                                              <p:pRg st="4" end="4"/>
                                            </p:txEl>
                                          </p:spTgt>
                                        </p:tgtEl>
                                        <p:attrNameLst>
                                          <p:attrName>style.visibility</p:attrName>
                                        </p:attrNameLst>
                                      </p:cBhvr>
                                      <p:to>
                                        <p:strVal val="visible"/>
                                      </p:to>
                                    </p:set>
                                    <p:anim calcmode="lin" valueType="num">
                                      <p:cBhvr additive="base">
                                        <p:cTn id="79"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12">
                                            <p:txEl>
                                              <p:pRg st="6" end="6"/>
                                            </p:txEl>
                                          </p:spTgt>
                                        </p:tgtEl>
                                        <p:attrNameLst>
                                          <p:attrName>style.visibility</p:attrName>
                                        </p:attrNameLst>
                                      </p:cBhvr>
                                      <p:to>
                                        <p:strVal val="visible"/>
                                      </p:to>
                                    </p:set>
                                    <p:anim calcmode="lin" valueType="num">
                                      <p:cBhvr additive="base">
                                        <p:cTn id="85" dur="5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2">
                                            <p:txEl>
                                              <p:pRg st="8" end="8"/>
                                            </p:txEl>
                                          </p:spTgt>
                                        </p:tgtEl>
                                        <p:attrNameLst>
                                          <p:attrName>style.visibility</p:attrName>
                                        </p:attrNameLst>
                                      </p:cBhvr>
                                      <p:to>
                                        <p:strVal val="visible"/>
                                      </p:to>
                                    </p:set>
                                    <p:anim calcmode="lin" valueType="num">
                                      <p:cBhvr additive="base">
                                        <p:cTn id="91" dur="500" fill="hold"/>
                                        <p:tgtEl>
                                          <p:spTgt spid="12">
                                            <p:txEl>
                                              <p:pRg st="8" end="8"/>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
                                            <p:txEl>
                                              <p:pRg st="8" end="8"/>
                                            </p:txEl>
                                          </p:spTgt>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61912"/>
            <a:ext cx="9144000" cy="5191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C00000"/>
                </a:solidFill>
                <a:latin typeface="Verdana" pitchFamily="34" charset="0"/>
              </a:rPr>
              <a:t>Junior Class  </a:t>
            </a:r>
          </a:p>
        </p:txBody>
      </p:sp>
      <p:sp>
        <p:nvSpPr>
          <p:cNvPr id="37898" name="Text Box 77"/>
          <p:cNvSpPr/>
          <p:nvPr/>
        </p:nvSpPr>
        <p:spPr>
          <a:xfrm>
            <a:off x="152400" y="6057900"/>
            <a:ext cx="990600" cy="274638"/>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1200" b="1" dirty="0">
                <a:solidFill>
                  <a:srgbClr val="002060"/>
                </a:solidFill>
                <a:latin typeface="Arial" pitchFamily="34" charset="0"/>
              </a:rPr>
              <a:t>Enter Here</a:t>
            </a:r>
          </a:p>
        </p:txBody>
      </p:sp>
      <p:sp>
        <p:nvSpPr>
          <p:cNvPr id="55" name="Oval 54"/>
          <p:cNvSpPr/>
          <p:nvPr/>
        </p:nvSpPr>
        <p:spPr bwMode="auto">
          <a:xfrm>
            <a:off x="3838797" y="1611439"/>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02</a:t>
            </a:r>
          </a:p>
        </p:txBody>
      </p:sp>
      <p:sp>
        <p:nvSpPr>
          <p:cNvPr id="7" name="AutoShape 46">
            <a:extLst>
              <a:ext uri="{FF2B5EF4-FFF2-40B4-BE49-F238E27FC236}">
                <a16:creationId xmlns="" xmlns:a16="http://schemas.microsoft.com/office/drawing/2014/main" id="{D493747E-40E5-24C7-A924-8BDC246D0EB3}"/>
              </a:ext>
            </a:extLst>
          </p:cNvPr>
          <p:cNvSpPr/>
          <p:nvPr/>
        </p:nvSpPr>
        <p:spPr>
          <a:xfrm rot="5400000">
            <a:off x="1876280" y="3318309"/>
            <a:ext cx="390317" cy="247278"/>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2" name="Oval 1">
            <a:extLst>
              <a:ext uri="{FF2B5EF4-FFF2-40B4-BE49-F238E27FC236}">
                <a16:creationId xmlns="" xmlns:a16="http://schemas.microsoft.com/office/drawing/2014/main" id="{B17D71B8-B0F2-0E00-C8FD-56B70737FFC1}"/>
              </a:ext>
            </a:extLst>
          </p:cNvPr>
          <p:cNvSpPr/>
          <p:nvPr/>
        </p:nvSpPr>
        <p:spPr bwMode="auto">
          <a:xfrm>
            <a:off x="3162410" y="1714230"/>
            <a:ext cx="605271" cy="598313"/>
          </a:xfrm>
          <a:prstGeom prst="ellipse">
            <a:avLst/>
          </a:prstGeom>
          <a:solidFill>
            <a:schemeClr val="bg2"/>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03</a:t>
            </a:r>
          </a:p>
        </p:txBody>
      </p:sp>
      <p:sp>
        <p:nvSpPr>
          <p:cNvPr id="3" name="Oval 2">
            <a:extLst>
              <a:ext uri="{FF2B5EF4-FFF2-40B4-BE49-F238E27FC236}">
                <a16:creationId xmlns="" xmlns:a16="http://schemas.microsoft.com/office/drawing/2014/main" id="{5372B5A7-3E2B-6284-3B49-F15D0A655384}"/>
              </a:ext>
            </a:extLst>
          </p:cNvPr>
          <p:cNvSpPr/>
          <p:nvPr/>
        </p:nvSpPr>
        <p:spPr bwMode="auto">
          <a:xfrm>
            <a:off x="4524709" y="1714230"/>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tx1"/>
                </a:solidFill>
                <a:latin typeface="Tahoma" pitchFamily="34" charset="0"/>
              </a:rPr>
              <a:t>15</a:t>
            </a:r>
          </a:p>
        </p:txBody>
      </p:sp>
      <p:sp>
        <p:nvSpPr>
          <p:cNvPr id="4" name="Oval 3">
            <a:extLst>
              <a:ext uri="{FF2B5EF4-FFF2-40B4-BE49-F238E27FC236}">
                <a16:creationId xmlns="" xmlns:a16="http://schemas.microsoft.com/office/drawing/2014/main" id="{B62CA4AF-B965-55C9-3883-36E172457F90}"/>
              </a:ext>
            </a:extLst>
          </p:cNvPr>
          <p:cNvSpPr/>
          <p:nvPr/>
        </p:nvSpPr>
        <p:spPr bwMode="auto">
          <a:xfrm>
            <a:off x="2361204" y="2778194"/>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05</a:t>
            </a:r>
          </a:p>
        </p:txBody>
      </p:sp>
      <p:sp>
        <p:nvSpPr>
          <p:cNvPr id="5" name="Oval 4">
            <a:extLst>
              <a:ext uri="{FF2B5EF4-FFF2-40B4-BE49-F238E27FC236}">
                <a16:creationId xmlns="" xmlns:a16="http://schemas.microsoft.com/office/drawing/2014/main" id="{68BDDDB6-3DFC-9693-36DB-D98BC9A0B179}"/>
              </a:ext>
            </a:extLst>
          </p:cNvPr>
          <p:cNvSpPr/>
          <p:nvPr/>
        </p:nvSpPr>
        <p:spPr bwMode="auto">
          <a:xfrm>
            <a:off x="2361203" y="3434643"/>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06</a:t>
            </a:r>
          </a:p>
        </p:txBody>
      </p:sp>
      <p:sp>
        <p:nvSpPr>
          <p:cNvPr id="8" name="Oval 7">
            <a:extLst>
              <a:ext uri="{FF2B5EF4-FFF2-40B4-BE49-F238E27FC236}">
                <a16:creationId xmlns="" xmlns:a16="http://schemas.microsoft.com/office/drawing/2014/main" id="{98B29EA4-9862-5E9D-21C3-2EB2748F5389}"/>
              </a:ext>
            </a:extLst>
          </p:cNvPr>
          <p:cNvSpPr/>
          <p:nvPr/>
        </p:nvSpPr>
        <p:spPr bwMode="auto">
          <a:xfrm>
            <a:off x="2639225" y="4027771"/>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07</a:t>
            </a:r>
          </a:p>
        </p:txBody>
      </p:sp>
      <p:sp>
        <p:nvSpPr>
          <p:cNvPr id="11" name="Oval 10">
            <a:extLst>
              <a:ext uri="{FF2B5EF4-FFF2-40B4-BE49-F238E27FC236}">
                <a16:creationId xmlns="" xmlns:a16="http://schemas.microsoft.com/office/drawing/2014/main" id="{39859203-C859-CA2F-9FF0-5B21D46053C9}"/>
              </a:ext>
            </a:extLst>
          </p:cNvPr>
          <p:cNvSpPr/>
          <p:nvPr/>
        </p:nvSpPr>
        <p:spPr bwMode="auto">
          <a:xfrm>
            <a:off x="5039597" y="2161017"/>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tx1"/>
                </a:solidFill>
                <a:latin typeface="Tahoma" pitchFamily="34" charset="0"/>
              </a:rPr>
              <a:t>14</a:t>
            </a:r>
          </a:p>
        </p:txBody>
      </p:sp>
      <p:sp>
        <p:nvSpPr>
          <p:cNvPr id="12" name="Oval 11">
            <a:extLst>
              <a:ext uri="{FF2B5EF4-FFF2-40B4-BE49-F238E27FC236}">
                <a16:creationId xmlns="" xmlns:a16="http://schemas.microsoft.com/office/drawing/2014/main" id="{78F61C60-D893-AA48-25EC-D83D88B93164}"/>
              </a:ext>
            </a:extLst>
          </p:cNvPr>
          <p:cNvSpPr/>
          <p:nvPr/>
        </p:nvSpPr>
        <p:spPr bwMode="auto">
          <a:xfrm>
            <a:off x="5343669" y="3426073"/>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tx1"/>
                </a:solidFill>
                <a:latin typeface="Tahoma" pitchFamily="34" charset="0"/>
              </a:rPr>
              <a:t>12</a:t>
            </a:r>
          </a:p>
        </p:txBody>
      </p:sp>
      <p:sp>
        <p:nvSpPr>
          <p:cNvPr id="13" name="Oval 12">
            <a:extLst>
              <a:ext uri="{FF2B5EF4-FFF2-40B4-BE49-F238E27FC236}">
                <a16:creationId xmlns="" xmlns:a16="http://schemas.microsoft.com/office/drawing/2014/main" id="{966662DF-BB87-9D3C-D57A-C8CC63D6E0A4}"/>
              </a:ext>
            </a:extLst>
          </p:cNvPr>
          <p:cNvSpPr/>
          <p:nvPr/>
        </p:nvSpPr>
        <p:spPr bwMode="auto">
          <a:xfrm>
            <a:off x="5112654" y="4027772"/>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tx1"/>
                </a:solidFill>
                <a:latin typeface="Tahoma" pitchFamily="34" charset="0"/>
              </a:rPr>
              <a:t>11</a:t>
            </a:r>
          </a:p>
        </p:txBody>
      </p:sp>
      <p:sp>
        <p:nvSpPr>
          <p:cNvPr id="14" name="Oval 13">
            <a:extLst>
              <a:ext uri="{FF2B5EF4-FFF2-40B4-BE49-F238E27FC236}">
                <a16:creationId xmlns="" xmlns:a16="http://schemas.microsoft.com/office/drawing/2014/main" id="{05067A13-FD5F-4794-71CF-744B24E8D5D9}"/>
              </a:ext>
            </a:extLst>
          </p:cNvPr>
          <p:cNvSpPr/>
          <p:nvPr/>
        </p:nvSpPr>
        <p:spPr bwMode="auto">
          <a:xfrm>
            <a:off x="4543759" y="4437575"/>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tx1"/>
              </a:solidFill>
              <a:latin typeface="Tahoma" pitchFamily="34" charset="0"/>
            </a:endParaRPr>
          </a:p>
          <a:p>
            <a:pPr lvl="0" algn="ctr" eaLnBrk="1" hangingPunct="1"/>
            <a:r>
              <a:rPr lang="en-AU" altLang="en-US" sz="1000" b="1" dirty="0">
                <a:solidFill>
                  <a:schemeClr val="tx1"/>
                </a:solidFill>
                <a:latin typeface="Tahoma" pitchFamily="34" charset="0"/>
              </a:rPr>
              <a:t>10</a:t>
            </a:r>
          </a:p>
        </p:txBody>
      </p:sp>
      <p:sp>
        <p:nvSpPr>
          <p:cNvPr id="15" name="Oval 14">
            <a:extLst>
              <a:ext uri="{FF2B5EF4-FFF2-40B4-BE49-F238E27FC236}">
                <a16:creationId xmlns="" xmlns:a16="http://schemas.microsoft.com/office/drawing/2014/main" id="{5767866C-45D0-5554-5C8E-B15F80D34418}"/>
              </a:ext>
            </a:extLst>
          </p:cNvPr>
          <p:cNvSpPr/>
          <p:nvPr/>
        </p:nvSpPr>
        <p:spPr bwMode="auto">
          <a:xfrm>
            <a:off x="3208345" y="4393016"/>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tx1"/>
                </a:solidFill>
                <a:latin typeface="Tahoma" pitchFamily="34" charset="0"/>
              </a:rPr>
              <a:t>08</a:t>
            </a:r>
          </a:p>
        </p:txBody>
      </p:sp>
      <p:sp>
        <p:nvSpPr>
          <p:cNvPr id="16" name="Oval 15">
            <a:extLst>
              <a:ext uri="{FF2B5EF4-FFF2-40B4-BE49-F238E27FC236}">
                <a16:creationId xmlns="" xmlns:a16="http://schemas.microsoft.com/office/drawing/2014/main" id="{40898CA3-2F1B-9E0E-EE08-9C6194D4A267}"/>
              </a:ext>
            </a:extLst>
          </p:cNvPr>
          <p:cNvSpPr/>
          <p:nvPr/>
        </p:nvSpPr>
        <p:spPr bwMode="auto">
          <a:xfrm>
            <a:off x="2639225" y="2161017"/>
            <a:ext cx="605271" cy="598313"/>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bg1"/>
                </a:solidFill>
                <a:latin typeface="Tahoma" pitchFamily="34" charset="0"/>
              </a:rPr>
              <a:t>04</a:t>
            </a:r>
          </a:p>
        </p:txBody>
      </p:sp>
      <p:sp>
        <p:nvSpPr>
          <p:cNvPr id="17" name="Oval 16">
            <a:extLst>
              <a:ext uri="{FF2B5EF4-FFF2-40B4-BE49-F238E27FC236}">
                <a16:creationId xmlns="" xmlns:a16="http://schemas.microsoft.com/office/drawing/2014/main" id="{828BC0D5-F050-8C9F-FD7C-BEF3CB216982}"/>
              </a:ext>
            </a:extLst>
          </p:cNvPr>
          <p:cNvSpPr/>
          <p:nvPr/>
        </p:nvSpPr>
        <p:spPr bwMode="auto">
          <a:xfrm>
            <a:off x="3857864" y="4530551"/>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tx1"/>
              </a:solidFill>
              <a:latin typeface="Tahoma" pitchFamily="34" charset="0"/>
            </a:endParaRPr>
          </a:p>
          <a:p>
            <a:pPr lvl="0" algn="ctr" eaLnBrk="1" hangingPunct="1"/>
            <a:r>
              <a:rPr lang="en-AU" altLang="en-US" sz="1000" b="1" dirty="0">
                <a:solidFill>
                  <a:schemeClr val="tx1"/>
                </a:solidFill>
                <a:latin typeface="Tahoma" pitchFamily="34" charset="0"/>
              </a:rPr>
              <a:t>09</a:t>
            </a:r>
          </a:p>
        </p:txBody>
      </p:sp>
      <p:sp>
        <p:nvSpPr>
          <p:cNvPr id="18" name="Oval 17">
            <a:extLst>
              <a:ext uri="{FF2B5EF4-FFF2-40B4-BE49-F238E27FC236}">
                <a16:creationId xmlns="" xmlns:a16="http://schemas.microsoft.com/office/drawing/2014/main" id="{40BF159F-264D-B403-F1ED-932EBEF118E0}"/>
              </a:ext>
            </a:extLst>
          </p:cNvPr>
          <p:cNvSpPr/>
          <p:nvPr/>
        </p:nvSpPr>
        <p:spPr bwMode="auto">
          <a:xfrm>
            <a:off x="5371847" y="2759330"/>
            <a:ext cx="605271" cy="598313"/>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b="1" dirty="0">
              <a:solidFill>
                <a:schemeClr val="bg1"/>
              </a:solidFill>
              <a:latin typeface="Tahoma" pitchFamily="34" charset="0"/>
            </a:endParaRPr>
          </a:p>
          <a:p>
            <a:pPr lvl="0" algn="ctr" eaLnBrk="1" hangingPunct="1"/>
            <a:r>
              <a:rPr lang="en-AU" altLang="en-US" sz="1000" b="1" dirty="0">
                <a:solidFill>
                  <a:schemeClr val="tx1"/>
                </a:solidFill>
                <a:latin typeface="Tahoma" pitchFamily="34" charset="0"/>
              </a:rPr>
              <a:t>13</a:t>
            </a:r>
          </a:p>
        </p:txBody>
      </p:sp>
      <p:sp>
        <p:nvSpPr>
          <p:cNvPr id="19" name="Oval 18">
            <a:extLst>
              <a:ext uri="{FF2B5EF4-FFF2-40B4-BE49-F238E27FC236}">
                <a16:creationId xmlns="" xmlns:a16="http://schemas.microsoft.com/office/drawing/2014/main" id="{733D03A5-A513-8B33-AF7F-8B096CA00ABD}"/>
              </a:ext>
            </a:extLst>
          </p:cNvPr>
          <p:cNvSpPr/>
          <p:nvPr/>
        </p:nvSpPr>
        <p:spPr bwMode="auto">
          <a:xfrm>
            <a:off x="3719964" y="3038245"/>
            <a:ext cx="788843" cy="781510"/>
          </a:xfrm>
          <a:prstGeom prst="ellipse">
            <a:avLst/>
          </a:prstGeom>
          <a:solidFill>
            <a:schemeClr val="bg2"/>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1000" b="1" dirty="0">
                <a:solidFill>
                  <a:schemeClr val="bg1"/>
                </a:solidFill>
                <a:latin typeface="Tahoma" pitchFamily="34" charset="0"/>
              </a:rPr>
              <a:t> </a:t>
            </a:r>
          </a:p>
          <a:p>
            <a:pPr lvl="0" algn="ctr" eaLnBrk="1" hangingPunct="1"/>
            <a:r>
              <a:rPr lang="en-AU" altLang="en-US" sz="1000" b="1" dirty="0">
                <a:solidFill>
                  <a:schemeClr val="bg1"/>
                </a:solidFill>
                <a:latin typeface="Tahoma" pitchFamily="34" charset="0"/>
              </a:rPr>
              <a:t>01</a:t>
            </a:r>
          </a:p>
        </p:txBody>
      </p:sp>
      <p:sp>
        <p:nvSpPr>
          <p:cNvPr id="22" name="AutoShape 46">
            <a:extLst>
              <a:ext uri="{FF2B5EF4-FFF2-40B4-BE49-F238E27FC236}">
                <a16:creationId xmlns="" xmlns:a16="http://schemas.microsoft.com/office/drawing/2014/main" id="{1BA97D77-8BE1-2C28-FC4F-4072F32474F8}"/>
              </a:ext>
            </a:extLst>
          </p:cNvPr>
          <p:cNvSpPr/>
          <p:nvPr/>
        </p:nvSpPr>
        <p:spPr>
          <a:xfrm>
            <a:off x="4021446" y="5263711"/>
            <a:ext cx="380115" cy="227722"/>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23" name="AutoShape 46">
            <a:extLst>
              <a:ext uri="{FF2B5EF4-FFF2-40B4-BE49-F238E27FC236}">
                <a16:creationId xmlns="" xmlns:a16="http://schemas.microsoft.com/office/drawing/2014/main" id="{3BF8FF61-FCB0-6A47-FF91-CCD61FA2D44A}"/>
              </a:ext>
            </a:extLst>
          </p:cNvPr>
          <p:cNvSpPr/>
          <p:nvPr/>
        </p:nvSpPr>
        <p:spPr>
          <a:xfrm rot="10800000">
            <a:off x="3657600" y="1281709"/>
            <a:ext cx="380115" cy="227722"/>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lumMod val="75000"/>
            </a:schemeClr>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31" name="AutoShape 31"/>
          <p:cNvSpPr/>
          <p:nvPr/>
        </p:nvSpPr>
        <p:spPr>
          <a:xfrm rot="16200000">
            <a:off x="3931944" y="2576658"/>
            <a:ext cx="393700" cy="228600"/>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32" name="AutoShape 52"/>
          <p:cNvSpPr/>
          <p:nvPr/>
        </p:nvSpPr>
        <p:spPr>
          <a:xfrm>
            <a:off x="304800" y="533400"/>
            <a:ext cx="8458200" cy="705105"/>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r>
              <a:rPr lang="en-GB" sz="2000" dirty="0">
                <a:solidFill>
                  <a:srgbClr val="002060"/>
                </a:solidFill>
                <a:latin typeface="Verdana" pitchFamily="34" charset="0"/>
              </a:rPr>
              <a:t>100 Scholarship coin credited to your Online Wallet instantly </a:t>
            </a:r>
          </a:p>
          <a:p>
            <a:pPr lvl="0" algn="ctr" eaLnBrk="1" hangingPunct="1"/>
            <a:r>
              <a:rPr lang="en-GB" sz="2000" dirty="0">
                <a:solidFill>
                  <a:srgbClr val="002060"/>
                </a:solidFill>
                <a:latin typeface="Verdana" pitchFamily="34" charset="0"/>
              </a:rPr>
              <a:t>one time you pass; entry to the Senior Class</a:t>
            </a:r>
          </a:p>
        </p:txBody>
      </p:sp>
      <p:sp>
        <p:nvSpPr>
          <p:cNvPr id="34" name="AutoShape 31"/>
          <p:cNvSpPr/>
          <p:nvPr/>
        </p:nvSpPr>
        <p:spPr>
          <a:xfrm rot="16200000">
            <a:off x="6084705" y="3329339"/>
            <a:ext cx="393700" cy="228600"/>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noFill/>
            <a:round/>
          </a:ln>
        </p:spPr>
        <p:txBody>
          <a:bodyPr rot="10800000"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26" name="AutoShape 52"/>
          <p:cNvSpPr/>
          <p:nvPr/>
        </p:nvSpPr>
        <p:spPr>
          <a:xfrm rot="18664843">
            <a:off x="1034257" y="5599131"/>
            <a:ext cx="976313" cy="155575"/>
          </a:xfrm>
          <a:custGeom>
            <a:avLst/>
            <a:gdLst>
              <a:gd name="GT0" fmla="*/ 3375 w 21600"/>
              <a:gd name="GT1" fmla="+- l GT0 0"/>
              <a:gd name="GT2" fmla="*/ 5400 h 21600"/>
              <a:gd name="GT3" fmla="+- t GT2 0"/>
              <a:gd name="GT4" fmla="*/ 18900 w 21600"/>
              <a:gd name="GT5" fmla="+- l GT4 0"/>
              <a:gd name="GT6" fmla="*/ 16200 h 21600"/>
              <a:gd name="GT7" fmla="+- t GT6 0"/>
            </a:gdLst>
            <a:ahLst/>
            <a:cxnLst>
              <a:cxn ang="0">
                <a:pos x="2147483647" y="0"/>
              </a:cxn>
              <a:cxn ang="0">
                <a:pos x="0" y="2147483647"/>
              </a:cxn>
              <a:cxn ang="0">
                <a:pos x="2147483647" y="2147483647"/>
              </a:cxn>
              <a:cxn ang="0">
                <a:pos x="2147483647" y="2147483647"/>
              </a:cxn>
            </a:cxnLst>
            <a:rect l="GT1" t="GT3" r="GT5" b="GT7"/>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5C5C5"/>
          </a:solidFill>
          <a:ln>
            <a:solidFill>
              <a:schemeClr val="bg1">
                <a:lumMod val="65000"/>
              </a:schemeClr>
            </a:solidFill>
            <a:round/>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a:p>
        </p:txBody>
      </p:sp>
      <p:sp>
        <p:nvSpPr>
          <p:cNvPr id="10" name="Text Box 61">
            <a:extLst>
              <a:ext uri="{FF2B5EF4-FFF2-40B4-BE49-F238E27FC236}">
                <a16:creationId xmlns="" xmlns:a16="http://schemas.microsoft.com/office/drawing/2014/main" id="{4352AFD9-C67D-6DDB-FE92-884422595F13}"/>
              </a:ext>
            </a:extLst>
          </p:cNvPr>
          <p:cNvSpPr/>
          <p:nvPr/>
        </p:nvSpPr>
        <p:spPr>
          <a:xfrm>
            <a:off x="0" y="6381750"/>
            <a:ext cx="9144000" cy="30480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lang="en-AU" altLang="en-US" b="1" dirty="0">
                <a:solidFill>
                  <a:srgbClr val="C00000"/>
                </a:solidFill>
                <a:latin typeface="Arial" pitchFamily="34" charset="0"/>
              </a:rPr>
              <a:t>Qualified Participants from Primary Class advance to a </a:t>
            </a:r>
            <a:r>
              <a:rPr lang="en-AU" altLang="en-US" b="1" dirty="0" smtClean="0">
                <a:solidFill>
                  <a:srgbClr val="C00000"/>
                </a:solidFill>
                <a:latin typeface="Arial" pitchFamily="34" charset="0"/>
              </a:rPr>
              <a:t>Position 01 </a:t>
            </a:r>
            <a:r>
              <a:rPr lang="en-AU" altLang="en-US" b="1" dirty="0">
                <a:solidFill>
                  <a:srgbClr val="C00000"/>
                </a:solidFill>
                <a:latin typeface="Arial" pitchFamily="34" charset="0"/>
              </a:rPr>
              <a:t>on to the Junior Class</a:t>
            </a:r>
          </a:p>
        </p:txBody>
      </p:sp>
      <p:sp>
        <p:nvSpPr>
          <p:cNvPr id="27" name="Text Box 56"/>
          <p:cNvSpPr/>
          <p:nvPr/>
        </p:nvSpPr>
        <p:spPr>
          <a:xfrm>
            <a:off x="71438" y="1447800"/>
            <a:ext cx="2638606" cy="954107"/>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r>
              <a:rPr lang="en-GB" altLang="en-US" b="1" dirty="0">
                <a:latin typeface="Arial" pitchFamily="34" charset="0"/>
              </a:rPr>
              <a:t>The successful </a:t>
            </a:r>
            <a:r>
              <a:rPr lang="en-GB" altLang="en-US" b="1" dirty="0" smtClean="0">
                <a:latin typeface="Arial" pitchFamily="34" charset="0"/>
              </a:rPr>
              <a:t>Member enters </a:t>
            </a:r>
            <a:r>
              <a:rPr lang="en-GB" altLang="en-US" b="1" dirty="0">
                <a:latin typeface="Arial" pitchFamily="34" charset="0"/>
              </a:rPr>
              <a:t>from Junior Class </a:t>
            </a:r>
            <a:r>
              <a:rPr lang="en-GB" altLang="en-US" b="1" dirty="0" smtClean="0">
                <a:latin typeface="Arial" pitchFamily="34" charset="0"/>
              </a:rPr>
              <a:t>to Senior </a:t>
            </a:r>
            <a:r>
              <a:rPr lang="en-GB" altLang="en-US" b="1" dirty="0">
                <a:latin typeface="Arial" pitchFamily="34" charset="0"/>
              </a:rPr>
              <a:t>Class at </a:t>
            </a:r>
            <a:r>
              <a:rPr lang="en-GB" altLang="en-US" b="1" dirty="0" smtClean="0">
                <a:latin typeface="Arial" pitchFamily="34" charset="0"/>
              </a:rPr>
              <a:t>1 position with </a:t>
            </a:r>
            <a:r>
              <a:rPr lang="en-GB" altLang="en-US" b="1" dirty="0">
                <a:latin typeface="Arial" pitchFamily="34" charset="0"/>
              </a:rPr>
              <a:t>Scholarship Coin 100</a:t>
            </a:r>
          </a:p>
        </p:txBody>
      </p:sp>
    </p:spTree>
    <p:extLst>
      <p:ext uri="{BB962C8B-B14F-4D97-AF65-F5344CB8AC3E}">
        <p14:creationId xmlns:p14="http://schemas.microsoft.com/office/powerpoint/2010/main" val="338423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7898"/>
                                        </p:tgtEl>
                                        <p:attrNameLst>
                                          <p:attrName>style.visibility</p:attrName>
                                        </p:attrNameLst>
                                      </p:cBhvr>
                                      <p:to>
                                        <p:strVal val="visible"/>
                                      </p:to>
                                    </p:set>
                                    <p:animEffect transition="in" filter="fade">
                                      <p:cBhvr>
                                        <p:cTn id="13" dur="1000"/>
                                        <p:tgtEl>
                                          <p:spTgt spid="37898"/>
                                        </p:tgtEl>
                                      </p:cBhvr>
                                    </p:animEffect>
                                    <p:anim calcmode="lin" valueType="num">
                                      <p:cBhvr>
                                        <p:cTn id="14" dur="1000" fill="hold"/>
                                        <p:tgtEl>
                                          <p:spTgt spid="37898"/>
                                        </p:tgtEl>
                                        <p:attrNameLst>
                                          <p:attrName>ppt_x</p:attrName>
                                        </p:attrNameLst>
                                      </p:cBhvr>
                                      <p:tavLst>
                                        <p:tav tm="0">
                                          <p:val>
                                            <p:strVal val="#ppt_x"/>
                                          </p:val>
                                        </p:tav>
                                        <p:tav tm="100000">
                                          <p:val>
                                            <p:strVal val="#ppt_x"/>
                                          </p:val>
                                        </p:tav>
                                      </p:tavLst>
                                    </p:anim>
                                    <p:anim calcmode="lin" valueType="num">
                                      <p:cBhvr>
                                        <p:cTn id="15"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P spid="7" grpId="0" animBg="1"/>
      <p:bldP spid="22" grpId="0" animBg="1"/>
      <p:bldP spid="23" grpId="0" animBg="1"/>
      <p:bldP spid="31" grpId="0" animBg="1"/>
      <p:bldP spid="34" grpId="0" animBg="1"/>
      <p:bldP spid="26" grpId="0" animBg="1"/>
      <p:bldP spid="1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14288"/>
            <a:ext cx="9144000" cy="5191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21428E"/>
                </a:solidFill>
                <a:latin typeface="Verdana" pitchFamily="34" charset="0"/>
              </a:rPr>
              <a:t>Junior Class  </a:t>
            </a:r>
          </a:p>
        </p:txBody>
      </p:sp>
      <p:sp>
        <p:nvSpPr>
          <p:cNvPr id="55" name="Oval 54"/>
          <p:cNvSpPr/>
          <p:nvPr/>
        </p:nvSpPr>
        <p:spPr bwMode="auto">
          <a:xfrm>
            <a:off x="3838797" y="1611439"/>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700" b="1" dirty="0">
                <a:solidFill>
                  <a:srgbClr val="000000"/>
                </a:solidFill>
                <a:latin typeface="Times New Roman" pitchFamily="18" charset="0"/>
              </a:rPr>
              <a:t>Harry</a:t>
            </a:r>
          </a:p>
          <a:p>
            <a:pPr lvl="0" algn="ctr" eaLnBrk="1" hangingPunct="1"/>
            <a:endParaRPr lang="en-AU" altLang="en-US" sz="900" dirty="0">
              <a:solidFill>
                <a:srgbClr val="000000"/>
              </a:solidFill>
              <a:latin typeface="Times New Roman" pitchFamily="18" charset="0"/>
            </a:endParaRPr>
          </a:p>
          <a:p>
            <a:pPr lvl="0" algn="ctr" eaLnBrk="1" hangingPunct="1"/>
            <a:endParaRPr lang="en-AU" altLang="en-US" sz="800" dirty="0">
              <a:solidFill>
                <a:srgbClr val="FF0000"/>
              </a:solidFill>
              <a:latin typeface="Times New Roman" pitchFamily="18" charset="0"/>
            </a:endParaRPr>
          </a:p>
        </p:txBody>
      </p:sp>
      <p:sp>
        <p:nvSpPr>
          <p:cNvPr id="2" name="Oval 1">
            <a:extLst>
              <a:ext uri="{FF2B5EF4-FFF2-40B4-BE49-F238E27FC236}">
                <a16:creationId xmlns:a16="http://schemas.microsoft.com/office/drawing/2014/main" xmlns="" id="{B17D71B8-B0F2-0E00-C8FD-56B70737FFC1}"/>
              </a:ext>
            </a:extLst>
          </p:cNvPr>
          <p:cNvSpPr/>
          <p:nvPr/>
        </p:nvSpPr>
        <p:spPr bwMode="auto">
          <a:xfrm>
            <a:off x="3162410" y="1714230"/>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800" b="1" dirty="0">
                <a:solidFill>
                  <a:srgbClr val="000000"/>
                </a:solidFill>
                <a:latin typeface="Times New Roman" pitchFamily="18" charset="0"/>
              </a:rPr>
              <a:t>Ron</a:t>
            </a:r>
          </a:p>
          <a:p>
            <a:pPr lvl="0" algn="ctr" eaLnBrk="1" hangingPunct="1"/>
            <a:endParaRPr lang="en-AU" altLang="en-US" sz="800" dirty="0">
              <a:solidFill>
                <a:srgbClr val="000000"/>
              </a:solidFill>
              <a:latin typeface="Times New Roman" pitchFamily="18" charset="0"/>
            </a:endParaRPr>
          </a:p>
        </p:txBody>
      </p:sp>
      <p:sp>
        <p:nvSpPr>
          <p:cNvPr id="3" name="Oval 2">
            <a:extLst>
              <a:ext uri="{FF2B5EF4-FFF2-40B4-BE49-F238E27FC236}">
                <a16:creationId xmlns:a16="http://schemas.microsoft.com/office/drawing/2014/main" xmlns="" id="{5372B5A7-3E2B-6284-3B49-F15D0A655384}"/>
              </a:ext>
            </a:extLst>
          </p:cNvPr>
          <p:cNvSpPr/>
          <p:nvPr/>
        </p:nvSpPr>
        <p:spPr bwMode="auto">
          <a:xfrm>
            <a:off x="4524709" y="1714230"/>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800" b="1" dirty="0">
                <a:solidFill>
                  <a:srgbClr val="000000"/>
                </a:solidFill>
                <a:latin typeface="Times New Roman" panose="02020603050405020304" pitchFamily="18" charset="0"/>
                <a:cs typeface="Times New Roman" panose="02020603050405020304" pitchFamily="18" charset="0"/>
              </a:rPr>
              <a:t>Ken</a:t>
            </a:r>
          </a:p>
        </p:txBody>
      </p:sp>
      <p:sp>
        <p:nvSpPr>
          <p:cNvPr id="4" name="Oval 3">
            <a:extLst>
              <a:ext uri="{FF2B5EF4-FFF2-40B4-BE49-F238E27FC236}">
                <a16:creationId xmlns:a16="http://schemas.microsoft.com/office/drawing/2014/main" xmlns="" id="{B62CA4AF-B965-55C9-3883-36E172457F90}"/>
              </a:ext>
            </a:extLst>
          </p:cNvPr>
          <p:cNvSpPr/>
          <p:nvPr/>
        </p:nvSpPr>
        <p:spPr bwMode="auto">
          <a:xfrm>
            <a:off x="2361204" y="2778194"/>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800" b="1" dirty="0">
                <a:solidFill>
                  <a:srgbClr val="000000"/>
                </a:solidFill>
                <a:latin typeface="Times New Roman" panose="02020603050405020304" pitchFamily="18" charset="0"/>
                <a:cs typeface="Times New Roman" panose="02020603050405020304" pitchFamily="18" charset="0"/>
              </a:rPr>
              <a:t>Kate</a:t>
            </a:r>
          </a:p>
        </p:txBody>
      </p:sp>
      <p:sp>
        <p:nvSpPr>
          <p:cNvPr id="5" name="Oval 4">
            <a:extLst>
              <a:ext uri="{FF2B5EF4-FFF2-40B4-BE49-F238E27FC236}">
                <a16:creationId xmlns:a16="http://schemas.microsoft.com/office/drawing/2014/main" xmlns="" id="{68BDDDB6-3DFC-9693-36DB-D98BC9A0B179}"/>
              </a:ext>
            </a:extLst>
          </p:cNvPr>
          <p:cNvSpPr/>
          <p:nvPr/>
        </p:nvSpPr>
        <p:spPr bwMode="auto">
          <a:xfrm>
            <a:off x="2361203" y="3434643"/>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1000" dirty="0">
                <a:solidFill>
                  <a:schemeClr val="tx1"/>
                </a:solidFill>
                <a:latin typeface="Times New Roman" panose="02020603050405020304" pitchFamily="18" charset="0"/>
                <a:cs typeface="Times New Roman" panose="02020603050405020304" pitchFamily="18" charset="0"/>
              </a:rPr>
              <a:t>Bob</a:t>
            </a:r>
          </a:p>
        </p:txBody>
      </p:sp>
      <p:sp>
        <p:nvSpPr>
          <p:cNvPr id="8" name="Oval 7">
            <a:extLst>
              <a:ext uri="{FF2B5EF4-FFF2-40B4-BE49-F238E27FC236}">
                <a16:creationId xmlns:a16="http://schemas.microsoft.com/office/drawing/2014/main" xmlns="" id="{98B29EA4-9862-5E9D-21C3-2EB2748F5389}"/>
              </a:ext>
            </a:extLst>
          </p:cNvPr>
          <p:cNvSpPr/>
          <p:nvPr/>
        </p:nvSpPr>
        <p:spPr bwMode="auto">
          <a:xfrm>
            <a:off x="2639225" y="4027771"/>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r>
              <a:rPr lang="en-AU" sz="800" b="1" kern="1200" dirty="0">
                <a:solidFill>
                  <a:srgbClr val="000000"/>
                </a:solidFill>
                <a:latin typeface="Times New Roman" panose="02020603050405020304" pitchFamily="18" charset="0"/>
                <a:cs typeface="Times New Roman" panose="02020603050405020304" pitchFamily="18" charset="0"/>
              </a:rPr>
              <a:t>Paul</a:t>
            </a:r>
          </a:p>
        </p:txBody>
      </p:sp>
      <p:sp>
        <p:nvSpPr>
          <p:cNvPr id="11" name="Oval 10">
            <a:extLst>
              <a:ext uri="{FF2B5EF4-FFF2-40B4-BE49-F238E27FC236}">
                <a16:creationId xmlns:a16="http://schemas.microsoft.com/office/drawing/2014/main" xmlns="" id="{39859203-C859-CA2F-9FF0-5B21D46053C9}"/>
              </a:ext>
            </a:extLst>
          </p:cNvPr>
          <p:cNvSpPr/>
          <p:nvPr/>
        </p:nvSpPr>
        <p:spPr bwMode="auto">
          <a:xfrm>
            <a:off x="5039597" y="2161017"/>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r>
              <a:rPr lang="en-AU" sz="800" b="1" kern="1200" dirty="0">
                <a:solidFill>
                  <a:srgbClr val="000000"/>
                </a:solidFill>
                <a:latin typeface="Times New Roman" panose="02020603050405020304" pitchFamily="18" charset="0"/>
                <a:cs typeface="Times New Roman" panose="02020603050405020304" pitchFamily="18" charset="0"/>
              </a:rPr>
              <a:t>Gary</a:t>
            </a:r>
          </a:p>
        </p:txBody>
      </p:sp>
      <p:sp>
        <p:nvSpPr>
          <p:cNvPr id="12" name="Oval 11">
            <a:extLst>
              <a:ext uri="{FF2B5EF4-FFF2-40B4-BE49-F238E27FC236}">
                <a16:creationId xmlns:a16="http://schemas.microsoft.com/office/drawing/2014/main" xmlns="" id="{78F61C60-D893-AA48-25EC-D83D88B93164}"/>
              </a:ext>
            </a:extLst>
          </p:cNvPr>
          <p:cNvSpPr/>
          <p:nvPr/>
        </p:nvSpPr>
        <p:spPr bwMode="auto">
          <a:xfrm>
            <a:off x="5343669" y="3426073"/>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3" name="Oval 12">
            <a:extLst>
              <a:ext uri="{FF2B5EF4-FFF2-40B4-BE49-F238E27FC236}">
                <a16:creationId xmlns:a16="http://schemas.microsoft.com/office/drawing/2014/main" xmlns="" id="{966662DF-BB87-9D3C-D57A-C8CC63D6E0A4}"/>
              </a:ext>
            </a:extLst>
          </p:cNvPr>
          <p:cNvSpPr/>
          <p:nvPr/>
        </p:nvSpPr>
        <p:spPr bwMode="auto">
          <a:xfrm>
            <a:off x="5112654" y="4027772"/>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4" name="Oval 13">
            <a:extLst>
              <a:ext uri="{FF2B5EF4-FFF2-40B4-BE49-F238E27FC236}">
                <a16:creationId xmlns:a16="http://schemas.microsoft.com/office/drawing/2014/main" xmlns="" id="{05067A13-FD5F-4794-71CF-744B24E8D5D9}"/>
              </a:ext>
            </a:extLst>
          </p:cNvPr>
          <p:cNvSpPr/>
          <p:nvPr/>
        </p:nvSpPr>
        <p:spPr bwMode="auto">
          <a:xfrm>
            <a:off x="4543759" y="4437575"/>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5" name="Oval 14">
            <a:extLst>
              <a:ext uri="{FF2B5EF4-FFF2-40B4-BE49-F238E27FC236}">
                <a16:creationId xmlns:a16="http://schemas.microsoft.com/office/drawing/2014/main" xmlns="" id="{5767866C-45D0-5554-5C8E-B15F80D34418}"/>
              </a:ext>
            </a:extLst>
          </p:cNvPr>
          <p:cNvSpPr/>
          <p:nvPr/>
        </p:nvSpPr>
        <p:spPr bwMode="auto">
          <a:xfrm>
            <a:off x="3188025" y="4402283"/>
            <a:ext cx="605271" cy="59831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r>
              <a:rPr lang="en-AU" altLang="en-US" sz="800" b="1" dirty="0">
                <a:latin typeface="Times New Roman" panose="02020603050405020304" pitchFamily="18" charset="0"/>
                <a:cs typeface="Times New Roman" panose="02020603050405020304" pitchFamily="18" charset="0"/>
              </a:rPr>
              <a:t>Joe</a:t>
            </a:r>
            <a:endParaRPr lang="en-AU" sz="800" kern="1200" dirty="0">
              <a:solidFill>
                <a:srgbClr val="FF0000"/>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xmlns="" id="{40898CA3-2F1B-9E0E-EE08-9C6194D4A267}"/>
              </a:ext>
            </a:extLst>
          </p:cNvPr>
          <p:cNvSpPr/>
          <p:nvPr/>
        </p:nvSpPr>
        <p:spPr bwMode="auto">
          <a:xfrm>
            <a:off x="2639225" y="2161017"/>
            <a:ext cx="605271" cy="598313"/>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800" b="1" dirty="0">
                <a:solidFill>
                  <a:srgbClr val="000000"/>
                </a:solidFill>
              </a:rPr>
              <a:t>Sam</a:t>
            </a:r>
          </a:p>
          <a:p>
            <a:pPr lvl="0" algn="ctr" eaLnBrk="1" hangingPunct="1"/>
            <a:endParaRPr lang="en-AU" altLang="en-US" sz="800" dirty="0">
              <a:solidFill>
                <a:srgbClr val="FF0000"/>
              </a:solidFill>
              <a:latin typeface="Times New Roman" pitchFamily="18" charset="0"/>
            </a:endParaRPr>
          </a:p>
        </p:txBody>
      </p:sp>
      <p:sp>
        <p:nvSpPr>
          <p:cNvPr id="17" name="Oval 16">
            <a:extLst>
              <a:ext uri="{FF2B5EF4-FFF2-40B4-BE49-F238E27FC236}">
                <a16:creationId xmlns:a16="http://schemas.microsoft.com/office/drawing/2014/main" xmlns="" id="{828BC0D5-F050-8C9F-FD7C-BEF3CB216982}"/>
              </a:ext>
            </a:extLst>
          </p:cNvPr>
          <p:cNvSpPr/>
          <p:nvPr/>
        </p:nvSpPr>
        <p:spPr bwMode="auto">
          <a:xfrm>
            <a:off x="3857864" y="4530551"/>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18" name="Oval 17">
            <a:extLst>
              <a:ext uri="{FF2B5EF4-FFF2-40B4-BE49-F238E27FC236}">
                <a16:creationId xmlns:a16="http://schemas.microsoft.com/office/drawing/2014/main" xmlns="" id="{40BF159F-264D-B403-F1ED-932EBEF118E0}"/>
              </a:ext>
            </a:extLst>
          </p:cNvPr>
          <p:cNvSpPr/>
          <p:nvPr/>
        </p:nvSpPr>
        <p:spPr bwMode="auto">
          <a:xfrm>
            <a:off x="5371847" y="2759330"/>
            <a:ext cx="605271" cy="598313"/>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9" name="Oval 18">
            <a:extLst>
              <a:ext uri="{FF2B5EF4-FFF2-40B4-BE49-F238E27FC236}">
                <a16:creationId xmlns:a16="http://schemas.microsoft.com/office/drawing/2014/main" xmlns="" id="{733D03A5-A513-8B33-AF7F-8B096CA00ABD}"/>
              </a:ext>
            </a:extLst>
          </p:cNvPr>
          <p:cNvSpPr/>
          <p:nvPr/>
        </p:nvSpPr>
        <p:spPr bwMode="auto">
          <a:xfrm>
            <a:off x="3719964" y="3038245"/>
            <a:ext cx="788843" cy="78151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1000" b="1" dirty="0">
                <a:solidFill>
                  <a:srgbClr val="000000"/>
                </a:solidFill>
                <a:latin typeface="Times New Roman" pitchFamily="18" charset="0"/>
              </a:rPr>
              <a:t>Trish</a:t>
            </a:r>
          </a:p>
          <a:p>
            <a:pPr lvl="0" algn="ctr" eaLnBrk="1" hangingPunct="1"/>
            <a:endParaRPr lang="en-AU" altLang="en-US" sz="1000" dirty="0">
              <a:solidFill>
                <a:srgbClr val="000000"/>
              </a:solidFill>
              <a:latin typeface="Times New Roman" pitchFamily="18" charset="0"/>
            </a:endParaRPr>
          </a:p>
        </p:txBody>
      </p:sp>
      <p:sp>
        <p:nvSpPr>
          <p:cNvPr id="37889" name="TextBox 79">
            <a:extLst>
              <a:ext uri="{FF2B5EF4-FFF2-40B4-BE49-F238E27FC236}">
                <a16:creationId xmlns:a16="http://schemas.microsoft.com/office/drawing/2014/main" xmlns="" id="{B9C59D3C-0448-4266-644F-287580FA9E6C}"/>
              </a:ext>
            </a:extLst>
          </p:cNvPr>
          <p:cNvSpPr/>
          <p:nvPr/>
        </p:nvSpPr>
        <p:spPr>
          <a:xfrm>
            <a:off x="4620682" y="4567454"/>
            <a:ext cx="571500" cy="33855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AU" altLang="en-US" sz="800" b="1" dirty="0">
                <a:latin typeface="Times New Roman" panose="02020603050405020304" pitchFamily="18" charset="0"/>
                <a:cs typeface="Times New Roman" panose="02020603050405020304" pitchFamily="18" charset="0"/>
              </a:rPr>
              <a:t> Matt</a:t>
            </a:r>
          </a:p>
          <a:p>
            <a:pPr marL="0" lvl="0" indent="0" eaLnBrk="1" hangingPunct="1"/>
            <a:endParaRPr lang="en-AU" altLang="en-US" sz="800" b="1" dirty="0">
              <a:latin typeface="Times New Roman" panose="02020603050405020304" pitchFamily="18" charset="0"/>
              <a:cs typeface="Times New Roman" panose="02020603050405020304" pitchFamily="18" charset="0"/>
            </a:endParaRPr>
          </a:p>
        </p:txBody>
      </p:sp>
      <p:sp>
        <p:nvSpPr>
          <p:cNvPr id="23" name="TextBox 79">
            <a:extLst>
              <a:ext uri="{FF2B5EF4-FFF2-40B4-BE49-F238E27FC236}">
                <a16:creationId xmlns:a16="http://schemas.microsoft.com/office/drawing/2014/main" xmlns="" id="{8A05EC2E-43F0-6C4A-2EBB-21773E9EA56F}"/>
              </a:ext>
            </a:extLst>
          </p:cNvPr>
          <p:cNvSpPr/>
          <p:nvPr/>
        </p:nvSpPr>
        <p:spPr>
          <a:xfrm>
            <a:off x="3839053" y="4626084"/>
            <a:ext cx="633851" cy="307777"/>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algn="ctr" eaLnBrk="1" hangingPunct="1"/>
            <a:r>
              <a:rPr lang="en-AU" altLang="en-US" sz="800" b="1" dirty="0" err="1" smtClean="0">
                <a:latin typeface="Times New Roman" panose="02020603050405020304" pitchFamily="18" charset="0"/>
                <a:cs typeface="Times New Roman" panose="02020603050405020304" pitchFamily="18" charset="0"/>
              </a:rPr>
              <a:t>Nayan</a:t>
            </a:r>
            <a:endParaRPr lang="en-AU" altLang="en-US" sz="800" b="1" dirty="0">
              <a:latin typeface="Times New Roman" panose="02020603050405020304" pitchFamily="18" charset="0"/>
              <a:cs typeface="Times New Roman" panose="02020603050405020304" pitchFamily="18" charset="0"/>
            </a:endParaRPr>
          </a:p>
          <a:p>
            <a:pPr lvl="0" eaLnBrk="1" hangingPunct="1"/>
            <a:endParaRPr lang="en-AU" altLang="en-US" sz="600" b="1" dirty="0">
              <a:latin typeface="Verdana" pitchFamily="34" charset="0"/>
            </a:endParaRPr>
          </a:p>
        </p:txBody>
      </p:sp>
      <p:sp>
        <p:nvSpPr>
          <p:cNvPr id="25" name="TextBox 79">
            <a:extLst>
              <a:ext uri="{FF2B5EF4-FFF2-40B4-BE49-F238E27FC236}">
                <a16:creationId xmlns:a16="http://schemas.microsoft.com/office/drawing/2014/main" xmlns="" id="{76CDF2F7-1285-4357-94DA-E0B28D285994}"/>
              </a:ext>
            </a:extLst>
          </p:cNvPr>
          <p:cNvSpPr/>
          <p:nvPr/>
        </p:nvSpPr>
        <p:spPr>
          <a:xfrm>
            <a:off x="5192182" y="4147427"/>
            <a:ext cx="571500" cy="21544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AU" altLang="en-US" sz="800" b="1" dirty="0" smtClean="0">
                <a:latin typeface="Times New Roman" panose="02020603050405020304" pitchFamily="18" charset="0"/>
                <a:cs typeface="Times New Roman" panose="02020603050405020304" pitchFamily="18" charset="0"/>
              </a:rPr>
              <a:t>Ben</a:t>
            </a:r>
            <a:endParaRPr lang="en-AU" altLang="en-US" sz="800" b="1" dirty="0">
              <a:latin typeface="Times New Roman" panose="02020603050405020304" pitchFamily="18" charset="0"/>
              <a:cs typeface="Times New Roman" panose="02020603050405020304" pitchFamily="18" charset="0"/>
            </a:endParaRPr>
          </a:p>
        </p:txBody>
      </p:sp>
      <p:sp>
        <p:nvSpPr>
          <p:cNvPr id="31" name="TextBox 79">
            <a:extLst>
              <a:ext uri="{FF2B5EF4-FFF2-40B4-BE49-F238E27FC236}">
                <a16:creationId xmlns:a16="http://schemas.microsoft.com/office/drawing/2014/main" xmlns="" id="{97FD6F37-A1C1-2463-4A2B-344EC7CD1BF9}"/>
              </a:ext>
            </a:extLst>
          </p:cNvPr>
          <p:cNvSpPr/>
          <p:nvPr/>
        </p:nvSpPr>
        <p:spPr>
          <a:xfrm>
            <a:off x="5446610" y="3525257"/>
            <a:ext cx="571500" cy="21544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AU" altLang="en-US" sz="800" b="1" dirty="0">
                <a:latin typeface="Times New Roman" panose="02020603050405020304" pitchFamily="18" charset="0"/>
                <a:cs typeface="Times New Roman" panose="02020603050405020304" pitchFamily="18" charset="0"/>
              </a:rPr>
              <a:t>Tom</a:t>
            </a:r>
          </a:p>
        </p:txBody>
      </p:sp>
      <p:sp>
        <p:nvSpPr>
          <p:cNvPr id="32" name="TextBox 79">
            <a:extLst>
              <a:ext uri="{FF2B5EF4-FFF2-40B4-BE49-F238E27FC236}">
                <a16:creationId xmlns:a16="http://schemas.microsoft.com/office/drawing/2014/main" xmlns="" id="{6D50964B-961F-D1CA-CAE3-4D5850D6EC4C}"/>
              </a:ext>
            </a:extLst>
          </p:cNvPr>
          <p:cNvSpPr/>
          <p:nvPr/>
        </p:nvSpPr>
        <p:spPr>
          <a:xfrm>
            <a:off x="5461643" y="2922265"/>
            <a:ext cx="571500" cy="21544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AU" altLang="en-US" sz="800" b="1" dirty="0">
                <a:latin typeface="Times New Roman" panose="02020603050405020304" pitchFamily="18" charset="0"/>
                <a:cs typeface="Times New Roman" panose="02020603050405020304" pitchFamily="18" charset="0"/>
              </a:rPr>
              <a:t>Mike</a:t>
            </a:r>
          </a:p>
        </p:txBody>
      </p:sp>
      <p:sp>
        <p:nvSpPr>
          <p:cNvPr id="35" name="TextBox 75">
            <a:extLst>
              <a:ext uri="{FF2B5EF4-FFF2-40B4-BE49-F238E27FC236}">
                <a16:creationId xmlns:a16="http://schemas.microsoft.com/office/drawing/2014/main" xmlns="" id="{1C62AC88-31E6-46CF-BD28-0BCAFCAE7571}"/>
              </a:ext>
            </a:extLst>
          </p:cNvPr>
          <p:cNvSpPr/>
          <p:nvPr/>
        </p:nvSpPr>
        <p:spPr>
          <a:xfrm>
            <a:off x="3919538" y="1781145"/>
            <a:ext cx="500062" cy="200055"/>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sz="700" b="1" dirty="0">
                <a:solidFill>
                  <a:srgbClr val="FF0000"/>
                </a:solidFill>
                <a:latin typeface="Verdana" pitchFamily="34" charset="0"/>
              </a:rPr>
              <a:t>1000</a:t>
            </a:r>
            <a:endParaRPr sz="1200" b="1" dirty="0">
              <a:solidFill>
                <a:srgbClr val="FF0000"/>
              </a:solidFill>
              <a:latin typeface="Verdana" pitchFamily="34" charset="0"/>
            </a:endParaRPr>
          </a:p>
        </p:txBody>
      </p:sp>
      <p:sp>
        <p:nvSpPr>
          <p:cNvPr id="40" name="TextBox 39">
            <a:extLst>
              <a:ext uri="{FF2B5EF4-FFF2-40B4-BE49-F238E27FC236}">
                <a16:creationId xmlns:a16="http://schemas.microsoft.com/office/drawing/2014/main" xmlns="" id="{2E13D2AE-9062-5E94-D71C-BA96CF17EE81}"/>
              </a:ext>
            </a:extLst>
          </p:cNvPr>
          <p:cNvSpPr txBox="1"/>
          <p:nvPr/>
        </p:nvSpPr>
        <p:spPr>
          <a:xfrm>
            <a:off x="3889549" y="4724400"/>
            <a:ext cx="533400" cy="215444"/>
          </a:xfrm>
          <a:prstGeom prst="rect">
            <a:avLst/>
          </a:prstGeom>
          <a:noFill/>
        </p:spPr>
        <p:txBody>
          <a:bodyPr wrap="square">
            <a:spAutoFit/>
          </a:bodyPr>
          <a:lstStyle/>
          <a:p>
            <a:pPr algn="ctr" eaLnBrk="1" hangingPunct="1"/>
            <a:r>
              <a:rPr lang="en-AU" altLang="en-US" sz="800" b="1" dirty="0">
                <a:solidFill>
                  <a:srgbClr val="FF0000"/>
                </a:solidFill>
                <a:latin typeface="Times New Roman" panose="02020603050405020304" pitchFamily="18" charset="0"/>
                <a:cs typeface="Times New Roman" panose="02020603050405020304" pitchFamily="18" charset="0"/>
              </a:rPr>
              <a:t>600</a:t>
            </a:r>
          </a:p>
        </p:txBody>
      </p:sp>
      <p:sp>
        <p:nvSpPr>
          <p:cNvPr id="42" name="TextBox 41">
            <a:extLst>
              <a:ext uri="{FF2B5EF4-FFF2-40B4-BE49-F238E27FC236}">
                <a16:creationId xmlns:a16="http://schemas.microsoft.com/office/drawing/2014/main" xmlns="" id="{650FA5F2-BA53-FF14-1CEE-6727543178DD}"/>
              </a:ext>
            </a:extLst>
          </p:cNvPr>
          <p:cNvSpPr txBox="1"/>
          <p:nvPr/>
        </p:nvSpPr>
        <p:spPr>
          <a:xfrm>
            <a:off x="3135532" y="1905000"/>
            <a:ext cx="641428" cy="215444"/>
          </a:xfrm>
          <a:prstGeom prst="rect">
            <a:avLst/>
          </a:prstGeom>
          <a:noFill/>
        </p:spPr>
        <p:txBody>
          <a:bodyPr wrap="square">
            <a:spAutoFit/>
          </a:bodyPr>
          <a:lstStyle/>
          <a:p>
            <a:pPr lvl="0" algn="ctr" eaLnBrk="1" hangingPunct="1"/>
            <a:r>
              <a:rPr lang="en-AU" altLang="en-US" sz="800" b="1" dirty="0">
                <a:solidFill>
                  <a:srgbClr val="FF0000"/>
                </a:solidFill>
                <a:latin typeface="Times New Roman" pitchFamily="18" charset="0"/>
              </a:rPr>
              <a:t>950</a:t>
            </a:r>
          </a:p>
        </p:txBody>
      </p:sp>
      <p:sp>
        <p:nvSpPr>
          <p:cNvPr id="46" name="TextBox 45">
            <a:extLst>
              <a:ext uri="{FF2B5EF4-FFF2-40B4-BE49-F238E27FC236}">
                <a16:creationId xmlns:a16="http://schemas.microsoft.com/office/drawing/2014/main" xmlns="" id="{F2C55791-1113-35C6-A21F-007D79882584}"/>
              </a:ext>
            </a:extLst>
          </p:cNvPr>
          <p:cNvSpPr txBox="1"/>
          <p:nvPr/>
        </p:nvSpPr>
        <p:spPr>
          <a:xfrm>
            <a:off x="2374099" y="2984956"/>
            <a:ext cx="530251" cy="215444"/>
          </a:xfrm>
          <a:prstGeom prst="rect">
            <a:avLst/>
          </a:prstGeom>
          <a:noFill/>
        </p:spPr>
        <p:txBody>
          <a:bodyPr wrap="square">
            <a:spAutoFit/>
          </a:bodyPr>
          <a:lstStyle/>
          <a:p>
            <a:pPr lvl="0" algn="ctr" eaLnBrk="1" hangingPunct="1"/>
            <a:r>
              <a:rPr lang="en-AU" altLang="en-US" sz="800" b="1" dirty="0">
                <a:solidFill>
                  <a:srgbClr val="FF0000"/>
                </a:solidFill>
                <a:latin typeface="Times New Roman" panose="02020603050405020304" pitchFamily="18" charset="0"/>
                <a:cs typeface="Times New Roman" panose="02020603050405020304" pitchFamily="18" charset="0"/>
              </a:rPr>
              <a:t>900</a:t>
            </a:r>
            <a:endParaRPr lang="en-AU" altLang="en-US" sz="200" b="1" dirty="0">
              <a:solidFill>
                <a:srgbClr val="FF000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xmlns="" id="{BF4B11B2-6C10-1E6C-316C-11B0D154D43F}"/>
              </a:ext>
            </a:extLst>
          </p:cNvPr>
          <p:cNvSpPr txBox="1"/>
          <p:nvPr/>
        </p:nvSpPr>
        <p:spPr>
          <a:xfrm>
            <a:off x="2389994" y="3657600"/>
            <a:ext cx="547687" cy="215444"/>
          </a:xfrm>
          <a:prstGeom prst="rect">
            <a:avLst/>
          </a:prstGeom>
          <a:noFill/>
        </p:spPr>
        <p:txBody>
          <a:bodyPr wrap="square">
            <a:spAutoFit/>
          </a:bodyPr>
          <a:lstStyle/>
          <a:p>
            <a:pPr lvl="0" algn="ctr" eaLnBrk="1" hangingPunct="1"/>
            <a:r>
              <a:rPr lang="en-AU" altLang="en-US" sz="800" b="1" dirty="0">
                <a:solidFill>
                  <a:srgbClr val="FF0000"/>
                </a:solidFill>
                <a:latin typeface="Times New Roman" panose="02020603050405020304" pitchFamily="18" charset="0"/>
                <a:cs typeface="Times New Roman" panose="02020603050405020304" pitchFamily="18" charset="0"/>
              </a:rPr>
              <a:t>750</a:t>
            </a:r>
          </a:p>
        </p:txBody>
      </p:sp>
      <p:sp>
        <p:nvSpPr>
          <p:cNvPr id="50" name="TextBox 49">
            <a:extLst>
              <a:ext uri="{FF2B5EF4-FFF2-40B4-BE49-F238E27FC236}">
                <a16:creationId xmlns:a16="http://schemas.microsoft.com/office/drawing/2014/main" xmlns="" id="{9BBBF880-9BCF-0700-C350-BB65DB277E51}"/>
              </a:ext>
            </a:extLst>
          </p:cNvPr>
          <p:cNvSpPr txBox="1"/>
          <p:nvPr/>
        </p:nvSpPr>
        <p:spPr>
          <a:xfrm>
            <a:off x="2670149" y="4204156"/>
            <a:ext cx="530251" cy="215444"/>
          </a:xfrm>
          <a:prstGeom prst="rect">
            <a:avLst/>
          </a:prstGeom>
          <a:noFill/>
        </p:spPr>
        <p:txBody>
          <a:bodyPr wrap="square">
            <a:spAutoFit/>
          </a:bodyPr>
          <a:lstStyle/>
          <a:p>
            <a:pPr lvl="0" algn="ctr" eaLnBrk="1" hangingPunct="1">
              <a:defRPr/>
            </a:pPr>
            <a:r>
              <a:rPr lang="en-AU" sz="800" b="1" kern="1200" dirty="0">
                <a:solidFill>
                  <a:srgbClr val="FF0000"/>
                </a:solidFill>
                <a:latin typeface="Times New Roman" panose="02020603050405020304" pitchFamily="18" charset="0"/>
                <a:cs typeface="Times New Roman" panose="02020603050405020304" pitchFamily="18" charset="0"/>
              </a:rPr>
              <a:t>700</a:t>
            </a:r>
          </a:p>
        </p:txBody>
      </p:sp>
      <p:sp>
        <p:nvSpPr>
          <p:cNvPr id="52" name="TextBox 51">
            <a:extLst>
              <a:ext uri="{FF2B5EF4-FFF2-40B4-BE49-F238E27FC236}">
                <a16:creationId xmlns:a16="http://schemas.microsoft.com/office/drawing/2014/main" xmlns="" id="{BD5BCEF7-1038-B95E-39DE-15DAEA4B8A2C}"/>
              </a:ext>
            </a:extLst>
          </p:cNvPr>
          <p:cNvSpPr txBox="1"/>
          <p:nvPr/>
        </p:nvSpPr>
        <p:spPr>
          <a:xfrm>
            <a:off x="5071701" y="2362200"/>
            <a:ext cx="490899" cy="215444"/>
          </a:xfrm>
          <a:prstGeom prst="rect">
            <a:avLst/>
          </a:prstGeom>
          <a:noFill/>
        </p:spPr>
        <p:txBody>
          <a:bodyPr wrap="square">
            <a:spAutoFit/>
          </a:bodyPr>
          <a:lstStyle/>
          <a:p>
            <a:pPr lvl="0" algn="ctr" eaLnBrk="1" hangingPunct="1">
              <a:defRPr/>
            </a:pPr>
            <a:r>
              <a:rPr lang="en-AU" sz="800" b="1" kern="1200" dirty="0" smtClean="0">
                <a:solidFill>
                  <a:srgbClr val="FF0000"/>
                </a:solidFill>
                <a:latin typeface="Times New Roman" panose="02020603050405020304" pitchFamily="18" charset="0"/>
                <a:cs typeface="Times New Roman" panose="02020603050405020304" pitchFamily="18" charset="0"/>
              </a:rPr>
              <a:t>  650</a:t>
            </a:r>
            <a:endParaRPr lang="en-AU" sz="800" b="1" kern="1200" dirty="0">
              <a:solidFill>
                <a:srgbClr val="FF0000"/>
              </a:solidFill>
              <a:latin typeface="Times New Roman" panose="02020603050405020304" pitchFamily="18" charset="0"/>
              <a:cs typeface="Times New Roman" panose="02020603050405020304" pitchFamily="18" charset="0"/>
            </a:endParaRPr>
          </a:p>
        </p:txBody>
      </p:sp>
      <p:sp>
        <p:nvSpPr>
          <p:cNvPr id="37903" name="TextBox 81">
            <a:extLst>
              <a:ext uri="{FF2B5EF4-FFF2-40B4-BE49-F238E27FC236}">
                <a16:creationId xmlns:a16="http://schemas.microsoft.com/office/drawing/2014/main" xmlns="" id="{B05F8B77-33E3-6B5C-67C0-B8EF275C01FE}"/>
              </a:ext>
            </a:extLst>
          </p:cNvPr>
          <p:cNvSpPr/>
          <p:nvPr/>
        </p:nvSpPr>
        <p:spPr>
          <a:xfrm>
            <a:off x="211632" y="5935193"/>
            <a:ext cx="5388336" cy="276999"/>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GB" altLang="en-US" sz="1200" dirty="0">
                <a:latin typeface="Arial" pitchFamily="34" charset="0"/>
              </a:rPr>
              <a:t>New Qualified Members from Primary Class to Junior Class Enter Level 8</a:t>
            </a:r>
          </a:p>
        </p:txBody>
      </p:sp>
      <p:sp>
        <p:nvSpPr>
          <p:cNvPr id="37904" name="Right Arrow 82">
            <a:extLst>
              <a:ext uri="{FF2B5EF4-FFF2-40B4-BE49-F238E27FC236}">
                <a16:creationId xmlns:a16="http://schemas.microsoft.com/office/drawing/2014/main" xmlns="" id="{5CE0249B-FEA8-0488-1BFC-DC858EDB349E}"/>
              </a:ext>
            </a:extLst>
          </p:cNvPr>
          <p:cNvSpPr/>
          <p:nvPr/>
        </p:nvSpPr>
        <p:spPr>
          <a:xfrm rot="18485494">
            <a:off x="2630215" y="5380777"/>
            <a:ext cx="714375" cy="81442"/>
          </a:xfrm>
          <a:prstGeom prst="rightArrow">
            <a:avLst>
              <a:gd name="adj1" fmla="val 50000"/>
              <a:gd name="adj2" fmla="val 50000"/>
            </a:avLst>
          </a:prstGeom>
          <a:solidFill>
            <a:srgbClr val="C5C5C5"/>
          </a:solidFill>
          <a:ln w="25400">
            <a:solidFill>
              <a:srgbClr val="C5C5C5"/>
            </a:solidFill>
            <a:miter lim="800000"/>
          </a:ln>
        </p:spPr>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marR="0" lvl="0" indent="0" algn="ctr" eaLnBrk="1" hangingPunct="1"/>
            <a:endParaRPr sz="1800">
              <a:solidFill>
                <a:srgbClr val="00B050"/>
              </a:solidFill>
              <a:latin typeface="Times New Roman" pitchFamily="18" charset="0"/>
            </a:endParaRPr>
          </a:p>
        </p:txBody>
      </p:sp>
      <p:sp>
        <p:nvSpPr>
          <p:cNvPr id="37905" name="TextBox 52">
            <a:extLst>
              <a:ext uri="{FF2B5EF4-FFF2-40B4-BE49-F238E27FC236}">
                <a16:creationId xmlns:a16="http://schemas.microsoft.com/office/drawing/2014/main" xmlns="" id="{6841707B-A4B7-3AEC-C01C-1D9045777CE6}"/>
              </a:ext>
            </a:extLst>
          </p:cNvPr>
          <p:cNvSpPr/>
          <p:nvPr/>
        </p:nvSpPr>
        <p:spPr>
          <a:xfrm>
            <a:off x="5948940" y="1397258"/>
            <a:ext cx="2881312" cy="872547"/>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lnSpc>
                <a:spcPct val="130000"/>
              </a:lnSpc>
            </a:pPr>
            <a:r>
              <a:rPr sz="1300" b="1" dirty="0">
                <a:latin typeface="Verdana" pitchFamily="34" charset="0"/>
              </a:rPr>
              <a:t>Member entering Junior Class follow their </a:t>
            </a:r>
            <a:r>
              <a:rPr sz="1300" b="1" dirty="0" err="1">
                <a:latin typeface="Verdana" pitchFamily="34" charset="0"/>
              </a:rPr>
              <a:t>uplines</a:t>
            </a:r>
            <a:r>
              <a:rPr sz="1300" b="1" dirty="0">
                <a:latin typeface="Verdana" pitchFamily="34" charset="0"/>
              </a:rPr>
              <a:t> on the </a:t>
            </a:r>
            <a:r>
              <a:rPr lang="en-US" sz="1300" b="1" dirty="0">
                <a:latin typeface="Verdana" pitchFamily="34" charset="0"/>
              </a:rPr>
              <a:t>Junior Class </a:t>
            </a:r>
            <a:endParaRPr lang="en-AU" altLang="en-US" sz="1300" b="1" dirty="0">
              <a:latin typeface="Verdana" pitchFamily="34" charset="0"/>
            </a:endParaRPr>
          </a:p>
        </p:txBody>
      </p:sp>
      <p:sp>
        <p:nvSpPr>
          <p:cNvPr id="37908" name="TextBox 52">
            <a:extLst>
              <a:ext uri="{FF2B5EF4-FFF2-40B4-BE49-F238E27FC236}">
                <a16:creationId xmlns:a16="http://schemas.microsoft.com/office/drawing/2014/main" xmlns="" id="{ECD34A02-0B03-14A1-81F2-C52F8B032F42}"/>
              </a:ext>
            </a:extLst>
          </p:cNvPr>
          <p:cNvSpPr/>
          <p:nvPr/>
        </p:nvSpPr>
        <p:spPr>
          <a:xfrm>
            <a:off x="101209" y="1036964"/>
            <a:ext cx="3155987" cy="75251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sz="1100" dirty="0">
                <a:latin typeface="Verdana" pitchFamily="34" charset="0"/>
              </a:rPr>
              <a:t>Trish </a:t>
            </a:r>
            <a:r>
              <a:rPr lang="en-GB" sz="1100" dirty="0" smtClean="0">
                <a:latin typeface="Verdana" pitchFamily="34" charset="0"/>
              </a:rPr>
              <a:t>Receives </a:t>
            </a:r>
            <a:r>
              <a:rPr lang="en-AU" altLang="en-US" sz="1100" b="1" dirty="0" smtClean="0">
                <a:latin typeface="Verdana" pitchFamily="34" charset="0"/>
              </a:rPr>
              <a:t>100 Scholarship Coin </a:t>
            </a:r>
            <a:r>
              <a:rPr lang="en-GB" sz="1100" dirty="0">
                <a:latin typeface="Verdana" pitchFamily="34" charset="0"/>
              </a:rPr>
              <a:t>go to the Junior Class to Senior Class out following the same system.</a:t>
            </a:r>
          </a:p>
        </p:txBody>
      </p:sp>
      <p:sp>
        <p:nvSpPr>
          <p:cNvPr id="36" name="TextBox 35">
            <a:extLst>
              <a:ext uri="{FF2B5EF4-FFF2-40B4-BE49-F238E27FC236}">
                <a16:creationId xmlns:a16="http://schemas.microsoft.com/office/drawing/2014/main" xmlns="" id="{2E13D2AE-9062-5E94-D71C-BA96CF17EE81}"/>
              </a:ext>
            </a:extLst>
          </p:cNvPr>
          <p:cNvSpPr txBox="1"/>
          <p:nvPr/>
        </p:nvSpPr>
        <p:spPr>
          <a:xfrm>
            <a:off x="3200400" y="4572000"/>
            <a:ext cx="533400" cy="215444"/>
          </a:xfrm>
          <a:prstGeom prst="rect">
            <a:avLst/>
          </a:prstGeom>
          <a:noFill/>
        </p:spPr>
        <p:txBody>
          <a:bodyPr wrap="square">
            <a:spAutoFit/>
          </a:bodyPr>
          <a:lstStyle/>
          <a:p>
            <a:pPr algn="ctr" eaLnBrk="1" hangingPunct="1"/>
            <a:r>
              <a:rPr lang="en-AU" altLang="en-US" sz="800" b="1" dirty="0" smtClean="0">
                <a:solidFill>
                  <a:srgbClr val="FF0000"/>
                </a:solidFill>
                <a:latin typeface="Times New Roman" panose="02020603050405020304" pitchFamily="18" charset="0"/>
                <a:cs typeface="Times New Roman" panose="02020603050405020304" pitchFamily="18" charset="0"/>
              </a:rPr>
              <a:t>  850</a:t>
            </a:r>
            <a:endParaRPr lang="en-AU" altLang="en-US" sz="800" b="1"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2E13D2AE-9062-5E94-D71C-BA96CF17EE81}"/>
              </a:ext>
            </a:extLst>
          </p:cNvPr>
          <p:cNvSpPr txBox="1"/>
          <p:nvPr/>
        </p:nvSpPr>
        <p:spPr>
          <a:xfrm>
            <a:off x="4572000" y="1905000"/>
            <a:ext cx="533400" cy="215444"/>
          </a:xfrm>
          <a:prstGeom prst="rect">
            <a:avLst/>
          </a:prstGeom>
          <a:noFill/>
        </p:spPr>
        <p:txBody>
          <a:bodyPr wrap="square">
            <a:spAutoFit/>
          </a:bodyPr>
          <a:lstStyle/>
          <a:p>
            <a:pPr algn="ctr" eaLnBrk="1" hangingPunct="1"/>
            <a:r>
              <a:rPr lang="en-AU" altLang="en-US" sz="800" b="1" dirty="0" smtClean="0">
                <a:solidFill>
                  <a:srgbClr val="FF0000"/>
                </a:solidFill>
                <a:latin typeface="Times New Roman" panose="02020603050405020304" pitchFamily="18" charset="0"/>
                <a:cs typeface="Times New Roman" panose="02020603050405020304" pitchFamily="18" charset="0"/>
              </a:rPr>
              <a:t>350</a:t>
            </a:r>
            <a:endParaRPr lang="en-AU" altLang="en-US" sz="800" b="1"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2E13D2AE-9062-5E94-D71C-BA96CF17EE81}"/>
              </a:ext>
            </a:extLst>
          </p:cNvPr>
          <p:cNvSpPr txBox="1"/>
          <p:nvPr/>
        </p:nvSpPr>
        <p:spPr>
          <a:xfrm>
            <a:off x="4572000" y="4648200"/>
            <a:ext cx="533400" cy="215444"/>
          </a:xfrm>
          <a:prstGeom prst="rect">
            <a:avLst/>
          </a:prstGeom>
          <a:noFill/>
        </p:spPr>
        <p:txBody>
          <a:bodyPr wrap="square">
            <a:spAutoFit/>
          </a:bodyPr>
          <a:lstStyle/>
          <a:p>
            <a:pPr algn="ctr" eaLnBrk="1" hangingPunct="1"/>
            <a:r>
              <a:rPr lang="en-AU" altLang="en-US" sz="800" b="1" dirty="0">
                <a:solidFill>
                  <a:srgbClr val="FF0000"/>
                </a:solidFill>
                <a:latin typeface="Times New Roman" panose="02020603050405020304" pitchFamily="18" charset="0"/>
                <a:cs typeface="Times New Roman" panose="02020603050405020304" pitchFamily="18" charset="0"/>
              </a:rPr>
              <a:t>550</a:t>
            </a:r>
          </a:p>
        </p:txBody>
      </p:sp>
      <p:sp>
        <p:nvSpPr>
          <p:cNvPr id="39" name="TextBox 38">
            <a:extLst>
              <a:ext uri="{FF2B5EF4-FFF2-40B4-BE49-F238E27FC236}">
                <a16:creationId xmlns:a16="http://schemas.microsoft.com/office/drawing/2014/main" xmlns="" id="{2E13D2AE-9062-5E94-D71C-BA96CF17EE81}"/>
              </a:ext>
            </a:extLst>
          </p:cNvPr>
          <p:cNvSpPr txBox="1"/>
          <p:nvPr/>
        </p:nvSpPr>
        <p:spPr>
          <a:xfrm>
            <a:off x="5105400" y="4267200"/>
            <a:ext cx="533400" cy="215444"/>
          </a:xfrm>
          <a:prstGeom prst="rect">
            <a:avLst/>
          </a:prstGeom>
          <a:noFill/>
        </p:spPr>
        <p:txBody>
          <a:bodyPr wrap="square">
            <a:spAutoFit/>
          </a:bodyPr>
          <a:lstStyle/>
          <a:p>
            <a:pPr algn="ctr" eaLnBrk="1" hangingPunct="1"/>
            <a:r>
              <a:rPr lang="en-AU" altLang="en-US" sz="800" b="1" dirty="0" smtClean="0">
                <a:solidFill>
                  <a:srgbClr val="FF0000"/>
                </a:solidFill>
                <a:latin typeface="Times New Roman" panose="02020603050405020304" pitchFamily="18" charset="0"/>
                <a:cs typeface="Times New Roman" panose="02020603050405020304" pitchFamily="18" charset="0"/>
              </a:rPr>
              <a:t> 500</a:t>
            </a:r>
            <a:endParaRPr lang="en-AU" altLang="en-US" sz="800" b="1" dirty="0">
              <a:solidFill>
                <a:srgbClr val="FF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2E13D2AE-9062-5E94-D71C-BA96CF17EE81}"/>
              </a:ext>
            </a:extLst>
          </p:cNvPr>
          <p:cNvSpPr txBox="1"/>
          <p:nvPr/>
        </p:nvSpPr>
        <p:spPr>
          <a:xfrm>
            <a:off x="5334000" y="3657600"/>
            <a:ext cx="533400" cy="215444"/>
          </a:xfrm>
          <a:prstGeom prst="rect">
            <a:avLst/>
          </a:prstGeom>
          <a:noFill/>
        </p:spPr>
        <p:txBody>
          <a:bodyPr wrap="square">
            <a:spAutoFit/>
          </a:bodyPr>
          <a:lstStyle/>
          <a:p>
            <a:pPr algn="ctr" eaLnBrk="1" hangingPunct="1"/>
            <a:r>
              <a:rPr lang="en-AU" altLang="en-US" sz="800" b="1" dirty="0" smtClean="0">
                <a:solidFill>
                  <a:srgbClr val="FF0000"/>
                </a:solidFill>
                <a:latin typeface="Times New Roman" panose="02020603050405020304" pitchFamily="18" charset="0"/>
                <a:cs typeface="Times New Roman" panose="02020603050405020304" pitchFamily="18" charset="0"/>
              </a:rPr>
              <a:t>    450</a:t>
            </a:r>
            <a:endParaRPr lang="en-AU" altLang="en-US" sz="800" b="1" dirty="0">
              <a:solidFill>
                <a:srgbClr val="FF000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2E13D2AE-9062-5E94-D71C-BA96CF17EE81}"/>
              </a:ext>
            </a:extLst>
          </p:cNvPr>
          <p:cNvSpPr txBox="1"/>
          <p:nvPr/>
        </p:nvSpPr>
        <p:spPr>
          <a:xfrm>
            <a:off x="5334000" y="3048000"/>
            <a:ext cx="533400" cy="215444"/>
          </a:xfrm>
          <a:prstGeom prst="rect">
            <a:avLst/>
          </a:prstGeom>
          <a:noFill/>
        </p:spPr>
        <p:txBody>
          <a:bodyPr wrap="square">
            <a:spAutoFit/>
          </a:bodyPr>
          <a:lstStyle/>
          <a:p>
            <a:pPr algn="ctr" eaLnBrk="1" hangingPunct="1"/>
            <a:r>
              <a:rPr lang="en-AU" altLang="en-US" sz="800" b="1" dirty="0" smtClean="0">
                <a:solidFill>
                  <a:srgbClr val="FF0000"/>
                </a:solidFill>
                <a:latin typeface="Times New Roman" panose="02020603050405020304" pitchFamily="18" charset="0"/>
                <a:cs typeface="Times New Roman" panose="02020603050405020304" pitchFamily="18" charset="0"/>
              </a:rPr>
              <a:t>    400</a:t>
            </a:r>
            <a:endParaRPr lang="en-AU" altLang="en-US" sz="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6512916-9508-8921-866B-84DEEF386E20}"/>
              </a:ext>
            </a:extLst>
          </p:cNvPr>
          <p:cNvSpPr txBox="1"/>
          <p:nvPr/>
        </p:nvSpPr>
        <p:spPr>
          <a:xfrm>
            <a:off x="3810000" y="3289756"/>
            <a:ext cx="533400" cy="215444"/>
          </a:xfrm>
          <a:prstGeom prst="rect">
            <a:avLst/>
          </a:prstGeom>
          <a:noFill/>
        </p:spPr>
        <p:txBody>
          <a:bodyPr wrap="square">
            <a:spAutoFit/>
          </a:bodyPr>
          <a:lstStyle/>
          <a:p>
            <a:pPr algn="ctr" eaLnBrk="1" hangingPunct="1"/>
            <a:r>
              <a:rPr lang="en-AU" altLang="en-US" sz="800" b="1" dirty="0" smtClean="0">
                <a:solidFill>
                  <a:srgbClr val="FF0000"/>
                </a:solidFill>
                <a:latin typeface="Times New Roman" panose="02020603050405020304" pitchFamily="18" charset="0"/>
                <a:cs typeface="Times New Roman" panose="02020603050405020304" pitchFamily="18" charset="0"/>
              </a:rPr>
              <a:t>  1000</a:t>
            </a:r>
            <a:endParaRPr lang="en-AU" altLang="en-US" sz="8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D1E2C35-2368-E95A-8AFC-D944363BAF47}"/>
              </a:ext>
            </a:extLst>
          </p:cNvPr>
          <p:cNvSpPr txBox="1"/>
          <p:nvPr/>
        </p:nvSpPr>
        <p:spPr>
          <a:xfrm>
            <a:off x="2685696" y="2362200"/>
            <a:ext cx="533400" cy="215444"/>
          </a:xfrm>
          <a:prstGeom prst="rect">
            <a:avLst/>
          </a:prstGeom>
          <a:noFill/>
        </p:spPr>
        <p:txBody>
          <a:bodyPr wrap="square">
            <a:spAutoFit/>
          </a:bodyPr>
          <a:lstStyle/>
          <a:p>
            <a:pPr algn="ctr" eaLnBrk="1" hangingPunct="1"/>
            <a:r>
              <a:rPr lang="en-AU" altLang="en-US" sz="800" b="1" dirty="0">
                <a:solidFill>
                  <a:srgbClr val="FF0000"/>
                </a:solidFill>
                <a:latin typeface="Times New Roman" panose="02020603050405020304" pitchFamily="18" charset="0"/>
                <a:cs typeface="Times New Roman" panose="02020603050405020304" pitchFamily="18" charset="0"/>
              </a:rPr>
              <a:t>800</a:t>
            </a:r>
          </a:p>
        </p:txBody>
      </p:sp>
      <p:sp>
        <p:nvSpPr>
          <p:cNvPr id="44" name="Rectangle 3"/>
          <p:cNvSpPr/>
          <p:nvPr/>
        </p:nvSpPr>
        <p:spPr>
          <a:xfrm>
            <a:off x="0" y="525531"/>
            <a:ext cx="9144000" cy="338554"/>
          </a:xfrm>
          <a:prstGeom prst="rect">
            <a:avLst/>
          </a:prstGeom>
          <a:solidFill>
            <a:srgbClr val="C5C5C5"/>
          </a:solid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r>
              <a:rPr sz="1600" b="1" dirty="0" smtClean="0">
                <a:latin typeface="Verdana" pitchFamily="34" charset="0"/>
              </a:rPr>
              <a:t>Position 1 </a:t>
            </a:r>
            <a:r>
              <a:rPr sz="1600" b="1" dirty="0">
                <a:latin typeface="Verdana" pitchFamily="34" charset="0"/>
                <a:sym typeface="Wingdings" pitchFamily="2" charset="2"/>
              </a:rPr>
              <a:t> </a:t>
            </a:r>
            <a:r>
              <a:rPr sz="1600" b="1" dirty="0" smtClean="0">
                <a:latin typeface="Verdana" pitchFamily="34" charset="0"/>
              </a:rPr>
              <a:t>2 </a:t>
            </a:r>
            <a:r>
              <a:rPr sz="1600" b="1" dirty="0">
                <a:latin typeface="Verdana" pitchFamily="34" charset="0"/>
                <a:sym typeface="Wingdings" pitchFamily="2" charset="2"/>
              </a:rPr>
              <a:t> </a:t>
            </a:r>
            <a:r>
              <a:rPr sz="1600" b="1" dirty="0" smtClean="0">
                <a:latin typeface="Verdana" pitchFamily="34" charset="0"/>
              </a:rPr>
              <a:t>3 </a:t>
            </a:r>
            <a:r>
              <a:rPr sz="1600" b="1" dirty="0">
                <a:latin typeface="Verdana" pitchFamily="34" charset="0"/>
                <a:sym typeface="Wingdings" pitchFamily="2" charset="2"/>
              </a:rPr>
              <a:t> </a:t>
            </a:r>
            <a:r>
              <a:rPr sz="1600" b="1" dirty="0" smtClean="0">
                <a:latin typeface="Verdana" pitchFamily="34" charset="0"/>
              </a:rPr>
              <a:t>4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5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6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7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8  9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10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11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12 </a:t>
            </a:r>
            <a:r>
              <a:rPr lang="en-US" sz="1600" b="1" dirty="0">
                <a:latin typeface="Verdana" pitchFamily="34" charset="0"/>
                <a:sym typeface="Wingdings" pitchFamily="2" charset="2"/>
              </a:rPr>
              <a:t> </a:t>
            </a:r>
            <a:r>
              <a:rPr lang="en-US" sz="1600" b="1" dirty="0" smtClean="0">
                <a:latin typeface="Verdana" pitchFamily="34" charset="0"/>
                <a:sym typeface="Wingdings" pitchFamily="2" charset="2"/>
              </a:rPr>
              <a:t>13  14  15</a:t>
            </a:r>
            <a:endParaRPr lang="en-US" sz="1600" b="1" dirty="0">
              <a:latin typeface="Verdana" pitchFamily="34" charset="0"/>
            </a:endParaRPr>
          </a:p>
        </p:txBody>
      </p:sp>
    </p:spTree>
    <p:extLst>
      <p:ext uri="{BB962C8B-B14F-4D97-AF65-F5344CB8AC3E}">
        <p14:creationId xmlns:p14="http://schemas.microsoft.com/office/powerpoint/2010/main" val="6992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29462 -0.96551 L 0.68229 -0.94121 " pathEditMode="relative" rAng="0" ptsTypes="AA">
                                      <p:cBhvr>
                                        <p:cTn id="6" dur="2000" fill="hold"/>
                                        <p:tgtEl>
                                          <p:spTgt spid="37903"/>
                                        </p:tgtEl>
                                        <p:attrNameLst>
                                          <p:attrName>ppt_x</p:attrName>
                                          <p:attrName>ppt_y</p:attrName>
                                        </p:attrNameLst>
                                      </p:cBhvr>
                                      <p:rCtr x="48837" y="1227"/>
                                    </p:animMotion>
                                  </p:childTnLst>
                                </p:cTn>
                              </p:par>
                              <p:par>
                                <p:cTn id="7" presetID="0" presetClass="path" presetSubtype="0" accel="50000" decel="50000" fill="hold" grpId="0" nodeType="withEffect">
                                  <p:stCondLst>
                                    <p:cond delay="0"/>
                                  </p:stCondLst>
                                  <p:childTnLst>
                                    <p:animMotion origin="layout" path="M 3.88889E-6 7.40741E-7 L 0.51545 -0.93449 " pathEditMode="relative" rAng="0" ptsTypes="AA">
                                      <p:cBhvr>
                                        <p:cTn id="8" dur="2000" fill="hold"/>
                                        <p:tgtEl>
                                          <p:spTgt spid="37904"/>
                                        </p:tgtEl>
                                        <p:attrNameLst>
                                          <p:attrName>ppt_x</p:attrName>
                                          <p:attrName>ppt_y</p:attrName>
                                        </p:attrNameLst>
                                      </p:cBhvr>
                                      <p:rCtr x="25764" y="-46736"/>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7905"/>
                                        </p:tgtEl>
                                        <p:attrNameLst>
                                          <p:attrName>style.visibility</p:attrName>
                                        </p:attrNameLst>
                                      </p:cBhvr>
                                      <p:to>
                                        <p:strVal val="visible"/>
                                      </p:to>
                                    </p:set>
                                    <p:animEffect transition="in" filter="fade">
                                      <p:cBhvr>
                                        <p:cTn id="13" dur="1000"/>
                                        <p:tgtEl>
                                          <p:spTgt spid="37905"/>
                                        </p:tgtEl>
                                      </p:cBhvr>
                                    </p:animEffect>
                                    <p:anim calcmode="lin" valueType="num">
                                      <p:cBhvr>
                                        <p:cTn id="14" dur="1000" fill="hold"/>
                                        <p:tgtEl>
                                          <p:spTgt spid="37905"/>
                                        </p:tgtEl>
                                        <p:attrNameLst>
                                          <p:attrName>ppt_x</p:attrName>
                                        </p:attrNameLst>
                                      </p:cBhvr>
                                      <p:tavLst>
                                        <p:tav tm="0">
                                          <p:val>
                                            <p:strVal val="#ppt_x"/>
                                          </p:val>
                                        </p:tav>
                                        <p:tav tm="100000">
                                          <p:val>
                                            <p:strVal val="#ppt_x"/>
                                          </p:val>
                                        </p:tav>
                                      </p:tavLst>
                                    </p:anim>
                                    <p:anim calcmode="lin" valueType="num">
                                      <p:cBhvr>
                                        <p:cTn id="15" dur="1000" fill="hold"/>
                                        <p:tgtEl>
                                          <p:spTgt spid="3790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7889"/>
                                        </p:tgtEl>
                                        <p:attrNameLst>
                                          <p:attrName>style.visibility</p:attrName>
                                        </p:attrNameLst>
                                      </p:cBhvr>
                                      <p:to>
                                        <p:strVal val="visible"/>
                                      </p:to>
                                    </p:set>
                                    <p:animEffect transition="in" filter="fade">
                                      <p:cBhvr>
                                        <p:cTn id="39" dur="1000"/>
                                        <p:tgtEl>
                                          <p:spTgt spid="37889"/>
                                        </p:tgtEl>
                                      </p:cBhvr>
                                    </p:animEffect>
                                    <p:anim calcmode="lin" valueType="num">
                                      <p:cBhvr>
                                        <p:cTn id="40" dur="1000" fill="hold"/>
                                        <p:tgtEl>
                                          <p:spTgt spid="37889"/>
                                        </p:tgtEl>
                                        <p:attrNameLst>
                                          <p:attrName>ppt_x</p:attrName>
                                        </p:attrNameLst>
                                      </p:cBhvr>
                                      <p:tavLst>
                                        <p:tav tm="0">
                                          <p:val>
                                            <p:strVal val="#ppt_x"/>
                                          </p:val>
                                        </p:tav>
                                        <p:tav tm="100000">
                                          <p:val>
                                            <p:strVal val="#ppt_x"/>
                                          </p:val>
                                        </p:tav>
                                      </p:tavLst>
                                    </p:anim>
                                    <p:anim calcmode="lin" valueType="num">
                                      <p:cBhvr>
                                        <p:cTn id="41" dur="1000" fill="hold"/>
                                        <p:tgtEl>
                                          <p:spTgt spid="3788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anim calcmode="lin" valueType="num">
                                      <p:cBhvr>
                                        <p:cTn id="88" dur="1000" fill="hold"/>
                                        <p:tgtEl>
                                          <p:spTgt spid="11"/>
                                        </p:tgtEl>
                                        <p:attrNameLst>
                                          <p:attrName>ppt_x</p:attrName>
                                        </p:attrNameLst>
                                      </p:cBhvr>
                                      <p:tavLst>
                                        <p:tav tm="0">
                                          <p:val>
                                            <p:strVal val="#ppt_x"/>
                                          </p:val>
                                        </p:tav>
                                        <p:tav tm="100000">
                                          <p:val>
                                            <p:strVal val="#ppt_x"/>
                                          </p:val>
                                        </p:tav>
                                      </p:tavLst>
                                    </p:anim>
                                    <p:anim calcmode="lin" valueType="num">
                                      <p:cBhvr>
                                        <p:cTn id="8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1000"/>
                                        <p:tgtEl>
                                          <p:spTgt spid="6"/>
                                        </p:tgtEl>
                                      </p:cBhvr>
                                    </p:animEffect>
                                    <p:anim calcmode="lin" valueType="num">
                                      <p:cBhvr>
                                        <p:cTn id="102" dur="1000" fill="hold"/>
                                        <p:tgtEl>
                                          <p:spTgt spid="6"/>
                                        </p:tgtEl>
                                        <p:attrNameLst>
                                          <p:attrName>ppt_x</p:attrName>
                                        </p:attrNameLst>
                                      </p:cBhvr>
                                      <p:tavLst>
                                        <p:tav tm="0">
                                          <p:val>
                                            <p:strVal val="#ppt_x"/>
                                          </p:val>
                                        </p:tav>
                                        <p:tav tm="100000">
                                          <p:val>
                                            <p:strVal val="#ppt_x"/>
                                          </p:val>
                                        </p:tav>
                                      </p:tavLst>
                                    </p:anim>
                                    <p:anim calcmode="lin" valueType="num">
                                      <p:cBhvr>
                                        <p:cTn id="10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1000"/>
                                        <p:tgtEl>
                                          <p:spTgt spid="9"/>
                                        </p:tgtEl>
                                      </p:cBhvr>
                                    </p:animEffect>
                                    <p:anim calcmode="lin" valueType="num">
                                      <p:cBhvr>
                                        <p:cTn id="123" dur="1000" fill="hold"/>
                                        <p:tgtEl>
                                          <p:spTgt spid="9"/>
                                        </p:tgtEl>
                                        <p:attrNameLst>
                                          <p:attrName>ppt_x</p:attrName>
                                        </p:attrNameLst>
                                      </p:cBhvr>
                                      <p:tavLst>
                                        <p:tav tm="0">
                                          <p:val>
                                            <p:strVal val="#ppt_x"/>
                                          </p:val>
                                        </p:tav>
                                        <p:tav tm="100000">
                                          <p:val>
                                            <p:strVal val="#ppt_x"/>
                                          </p:val>
                                        </p:tav>
                                      </p:tavLst>
                                    </p:anim>
                                    <p:anim calcmode="lin" valueType="num">
                                      <p:cBhvr>
                                        <p:cTn id="1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1000"/>
                                        <p:tgtEl>
                                          <p:spTgt spid="48"/>
                                        </p:tgtEl>
                                      </p:cBhvr>
                                    </p:animEffect>
                                    <p:anim calcmode="lin" valueType="num">
                                      <p:cBhvr>
                                        <p:cTn id="137" dur="1000" fill="hold"/>
                                        <p:tgtEl>
                                          <p:spTgt spid="48"/>
                                        </p:tgtEl>
                                        <p:attrNameLst>
                                          <p:attrName>ppt_x</p:attrName>
                                        </p:attrNameLst>
                                      </p:cBhvr>
                                      <p:tavLst>
                                        <p:tav tm="0">
                                          <p:val>
                                            <p:strVal val="#ppt_x"/>
                                          </p:val>
                                        </p:tav>
                                        <p:tav tm="100000">
                                          <p:val>
                                            <p:strVal val="#ppt_x"/>
                                          </p:val>
                                        </p:tav>
                                      </p:tavLst>
                                    </p:anim>
                                    <p:anim calcmode="lin" valueType="num">
                                      <p:cBhvr>
                                        <p:cTn id="1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1000"/>
                                        <p:tgtEl>
                                          <p:spTgt spid="50"/>
                                        </p:tgtEl>
                                      </p:cBhvr>
                                    </p:animEffect>
                                    <p:anim calcmode="lin" valueType="num">
                                      <p:cBhvr>
                                        <p:cTn id="144" dur="1000" fill="hold"/>
                                        <p:tgtEl>
                                          <p:spTgt spid="50"/>
                                        </p:tgtEl>
                                        <p:attrNameLst>
                                          <p:attrName>ppt_x</p:attrName>
                                        </p:attrNameLst>
                                      </p:cBhvr>
                                      <p:tavLst>
                                        <p:tav tm="0">
                                          <p:val>
                                            <p:strVal val="#ppt_x"/>
                                          </p:val>
                                        </p:tav>
                                        <p:tav tm="100000">
                                          <p:val>
                                            <p:strVal val="#ppt_x"/>
                                          </p:val>
                                        </p:tav>
                                      </p:tavLst>
                                    </p:anim>
                                    <p:anim calcmode="lin" valueType="num">
                                      <p:cBhvr>
                                        <p:cTn id="1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1000"/>
                                        <p:tgtEl>
                                          <p:spTgt spid="40"/>
                                        </p:tgtEl>
                                      </p:cBhvr>
                                    </p:animEffect>
                                    <p:anim calcmode="lin" valueType="num">
                                      <p:cBhvr>
                                        <p:cTn id="158" dur="1000" fill="hold"/>
                                        <p:tgtEl>
                                          <p:spTgt spid="40"/>
                                        </p:tgtEl>
                                        <p:attrNameLst>
                                          <p:attrName>ppt_x</p:attrName>
                                        </p:attrNameLst>
                                      </p:cBhvr>
                                      <p:tavLst>
                                        <p:tav tm="0">
                                          <p:val>
                                            <p:strVal val="#ppt_x"/>
                                          </p:val>
                                        </p:tav>
                                        <p:tav tm="100000">
                                          <p:val>
                                            <p:strVal val="#ppt_x"/>
                                          </p:val>
                                        </p:tav>
                                      </p:tavLst>
                                    </p:anim>
                                    <p:anim calcmode="lin" valueType="num">
                                      <p:cBhvr>
                                        <p:cTn id="15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fade">
                                      <p:cBhvr>
                                        <p:cTn id="164" dur="1000"/>
                                        <p:tgtEl>
                                          <p:spTgt spid="38"/>
                                        </p:tgtEl>
                                      </p:cBhvr>
                                    </p:animEffect>
                                    <p:anim calcmode="lin" valueType="num">
                                      <p:cBhvr>
                                        <p:cTn id="165" dur="1000" fill="hold"/>
                                        <p:tgtEl>
                                          <p:spTgt spid="38"/>
                                        </p:tgtEl>
                                        <p:attrNameLst>
                                          <p:attrName>ppt_x</p:attrName>
                                        </p:attrNameLst>
                                      </p:cBhvr>
                                      <p:tavLst>
                                        <p:tav tm="0">
                                          <p:val>
                                            <p:strVal val="#ppt_x"/>
                                          </p:val>
                                        </p:tav>
                                        <p:tav tm="100000">
                                          <p:val>
                                            <p:strVal val="#ppt_x"/>
                                          </p:val>
                                        </p:tav>
                                      </p:tavLst>
                                    </p:anim>
                                    <p:anim calcmode="lin" valueType="num">
                                      <p:cBhvr>
                                        <p:cTn id="16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1000"/>
                                        <p:tgtEl>
                                          <p:spTgt spid="39"/>
                                        </p:tgtEl>
                                      </p:cBhvr>
                                    </p:animEffect>
                                    <p:anim calcmode="lin" valueType="num">
                                      <p:cBhvr>
                                        <p:cTn id="172" dur="1000" fill="hold"/>
                                        <p:tgtEl>
                                          <p:spTgt spid="39"/>
                                        </p:tgtEl>
                                        <p:attrNameLst>
                                          <p:attrName>ppt_x</p:attrName>
                                        </p:attrNameLst>
                                      </p:cBhvr>
                                      <p:tavLst>
                                        <p:tav tm="0">
                                          <p:val>
                                            <p:strVal val="#ppt_x"/>
                                          </p:val>
                                        </p:tav>
                                        <p:tav tm="100000">
                                          <p:val>
                                            <p:strVal val="#ppt_x"/>
                                          </p:val>
                                        </p:tav>
                                      </p:tavLst>
                                    </p:anim>
                                    <p:anim calcmode="lin" valueType="num">
                                      <p:cBhvr>
                                        <p:cTn id="1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fade">
                                      <p:cBhvr>
                                        <p:cTn id="178" dur="1000"/>
                                        <p:tgtEl>
                                          <p:spTgt spid="41"/>
                                        </p:tgtEl>
                                      </p:cBhvr>
                                    </p:animEffect>
                                    <p:anim calcmode="lin" valueType="num">
                                      <p:cBhvr>
                                        <p:cTn id="179" dur="1000" fill="hold"/>
                                        <p:tgtEl>
                                          <p:spTgt spid="41"/>
                                        </p:tgtEl>
                                        <p:attrNameLst>
                                          <p:attrName>ppt_x</p:attrName>
                                        </p:attrNameLst>
                                      </p:cBhvr>
                                      <p:tavLst>
                                        <p:tav tm="0">
                                          <p:val>
                                            <p:strVal val="#ppt_x"/>
                                          </p:val>
                                        </p:tav>
                                        <p:tav tm="100000">
                                          <p:val>
                                            <p:strVal val="#ppt_x"/>
                                          </p:val>
                                        </p:tav>
                                      </p:tavLst>
                                    </p:anim>
                                    <p:anim calcmode="lin" valueType="num">
                                      <p:cBhvr>
                                        <p:cTn id="18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fade">
                                      <p:cBhvr>
                                        <p:cTn id="185" dur="1000"/>
                                        <p:tgtEl>
                                          <p:spTgt spid="43"/>
                                        </p:tgtEl>
                                      </p:cBhvr>
                                    </p:animEffect>
                                    <p:anim calcmode="lin" valueType="num">
                                      <p:cBhvr>
                                        <p:cTn id="186" dur="1000" fill="hold"/>
                                        <p:tgtEl>
                                          <p:spTgt spid="43"/>
                                        </p:tgtEl>
                                        <p:attrNameLst>
                                          <p:attrName>ppt_x</p:attrName>
                                        </p:attrNameLst>
                                      </p:cBhvr>
                                      <p:tavLst>
                                        <p:tav tm="0">
                                          <p:val>
                                            <p:strVal val="#ppt_x"/>
                                          </p:val>
                                        </p:tav>
                                        <p:tav tm="100000">
                                          <p:val>
                                            <p:strVal val="#ppt_x"/>
                                          </p:val>
                                        </p:tav>
                                      </p:tavLst>
                                    </p:anim>
                                    <p:anim calcmode="lin" valueType="num">
                                      <p:cBhvr>
                                        <p:cTn id="1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grpId="0" nodeType="click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fade">
                                      <p:cBhvr>
                                        <p:cTn id="192" dur="1000"/>
                                        <p:tgtEl>
                                          <p:spTgt spid="52"/>
                                        </p:tgtEl>
                                      </p:cBhvr>
                                    </p:animEffect>
                                    <p:anim calcmode="lin" valueType="num">
                                      <p:cBhvr>
                                        <p:cTn id="193" dur="1000" fill="hold"/>
                                        <p:tgtEl>
                                          <p:spTgt spid="52"/>
                                        </p:tgtEl>
                                        <p:attrNameLst>
                                          <p:attrName>ppt_x</p:attrName>
                                        </p:attrNameLst>
                                      </p:cBhvr>
                                      <p:tavLst>
                                        <p:tav tm="0">
                                          <p:val>
                                            <p:strVal val="#ppt_x"/>
                                          </p:val>
                                        </p:tav>
                                        <p:tav tm="100000">
                                          <p:val>
                                            <p:strVal val="#ppt_x"/>
                                          </p:val>
                                        </p:tav>
                                      </p:tavLst>
                                    </p:anim>
                                    <p:anim calcmode="lin" valueType="num">
                                      <p:cBhvr>
                                        <p:cTn id="19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childTnLst>
                                    <p:set>
                                      <p:cBhvr>
                                        <p:cTn id="198" dur="1" fill="hold">
                                          <p:stCondLst>
                                            <p:cond delay="0"/>
                                          </p:stCondLst>
                                        </p:cTn>
                                        <p:tgtEl>
                                          <p:spTgt spid="37"/>
                                        </p:tgtEl>
                                        <p:attrNameLst>
                                          <p:attrName>style.visibility</p:attrName>
                                        </p:attrNameLst>
                                      </p:cBhvr>
                                      <p:to>
                                        <p:strVal val="visible"/>
                                      </p:to>
                                    </p:set>
                                    <p:animEffect transition="in" filter="fade">
                                      <p:cBhvr>
                                        <p:cTn id="199" dur="1000"/>
                                        <p:tgtEl>
                                          <p:spTgt spid="37"/>
                                        </p:tgtEl>
                                      </p:cBhvr>
                                    </p:animEffect>
                                    <p:anim calcmode="lin" valueType="num">
                                      <p:cBhvr>
                                        <p:cTn id="200" dur="1000" fill="hold"/>
                                        <p:tgtEl>
                                          <p:spTgt spid="37"/>
                                        </p:tgtEl>
                                        <p:attrNameLst>
                                          <p:attrName>ppt_x</p:attrName>
                                        </p:attrNameLst>
                                      </p:cBhvr>
                                      <p:tavLst>
                                        <p:tav tm="0">
                                          <p:val>
                                            <p:strVal val="#ppt_x"/>
                                          </p:val>
                                        </p:tav>
                                        <p:tav tm="100000">
                                          <p:val>
                                            <p:strVal val="#ppt_x"/>
                                          </p:val>
                                        </p:tav>
                                      </p:tavLst>
                                    </p:anim>
                                    <p:anim calcmode="lin" valueType="num">
                                      <p:cBhvr>
                                        <p:cTn id="20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37908"/>
                                        </p:tgtEl>
                                        <p:attrNameLst>
                                          <p:attrName>style.visibility</p:attrName>
                                        </p:attrNameLst>
                                      </p:cBhvr>
                                      <p:to>
                                        <p:strVal val="visible"/>
                                      </p:to>
                                    </p:set>
                                    <p:animEffect transition="in" filter="fade">
                                      <p:cBhvr>
                                        <p:cTn id="206" dur="1000"/>
                                        <p:tgtEl>
                                          <p:spTgt spid="37908"/>
                                        </p:tgtEl>
                                      </p:cBhvr>
                                    </p:animEffect>
                                    <p:anim calcmode="lin" valueType="num">
                                      <p:cBhvr>
                                        <p:cTn id="207" dur="1000" fill="hold"/>
                                        <p:tgtEl>
                                          <p:spTgt spid="37908"/>
                                        </p:tgtEl>
                                        <p:attrNameLst>
                                          <p:attrName>ppt_x</p:attrName>
                                        </p:attrNameLst>
                                      </p:cBhvr>
                                      <p:tavLst>
                                        <p:tav tm="0">
                                          <p:val>
                                            <p:strVal val="#ppt_x"/>
                                          </p:val>
                                        </p:tav>
                                        <p:tav tm="100000">
                                          <p:val>
                                            <p:strVal val="#ppt_x"/>
                                          </p:val>
                                        </p:tav>
                                      </p:tavLst>
                                    </p:anim>
                                    <p:anim calcmode="lin" valueType="num">
                                      <p:cBhvr>
                                        <p:cTn id="208" dur="1000" fill="hold"/>
                                        <p:tgtEl>
                                          <p:spTgt spid="379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7" grpId="0" animBg="1"/>
      <p:bldP spid="18" grpId="0" animBg="1"/>
      <p:bldP spid="37889" grpId="0"/>
      <p:bldP spid="23" grpId="0"/>
      <p:bldP spid="25" grpId="0"/>
      <p:bldP spid="31" grpId="0"/>
      <p:bldP spid="32" grpId="0"/>
      <p:bldP spid="35" grpId="0"/>
      <p:bldP spid="40" grpId="0"/>
      <p:bldP spid="42" grpId="0"/>
      <p:bldP spid="46" grpId="0"/>
      <p:bldP spid="48" grpId="0"/>
      <p:bldP spid="50" grpId="0"/>
      <p:bldP spid="52" grpId="0"/>
      <p:bldP spid="37903" grpId="0"/>
      <p:bldP spid="37904" grpId="0" animBg="1"/>
      <p:bldP spid="37905" grpId="0"/>
      <p:bldP spid="37908" grpId="0"/>
      <p:bldP spid="36" grpId="0"/>
      <p:bldP spid="37" grpId="0"/>
      <p:bldP spid="38" grpId="0"/>
      <p:bldP spid="39" grpId="0"/>
      <p:bldP spid="41" grpId="0"/>
      <p:bldP spid="43" grpId="0"/>
      <p:bldP spid="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xmlns="" id="{EB12098C-A16F-BBCD-67C6-A2C8240D5F36}"/>
              </a:ext>
            </a:extLst>
          </p:cNvPr>
          <p:cNvSpPr/>
          <p:nvPr/>
        </p:nvSpPr>
        <p:spPr bwMode="auto">
          <a:xfrm>
            <a:off x="4150311" y="4664107"/>
            <a:ext cx="730268" cy="68264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dirty="0">
              <a:solidFill>
                <a:srgbClr val="000000"/>
              </a:solidFill>
              <a:latin typeface="Times New Roman" pitchFamily="18" charset="0"/>
            </a:endParaRPr>
          </a:p>
        </p:txBody>
      </p:sp>
      <p:sp>
        <p:nvSpPr>
          <p:cNvPr id="37" name="Oval 36">
            <a:extLst>
              <a:ext uri="{FF2B5EF4-FFF2-40B4-BE49-F238E27FC236}">
                <a16:creationId xmlns:a16="http://schemas.microsoft.com/office/drawing/2014/main" xmlns="" id="{CE64838A-8199-5942-D529-2CAB7489470D}"/>
              </a:ext>
            </a:extLst>
          </p:cNvPr>
          <p:cNvSpPr/>
          <p:nvPr/>
        </p:nvSpPr>
        <p:spPr bwMode="auto">
          <a:xfrm>
            <a:off x="4153752" y="4660067"/>
            <a:ext cx="726827" cy="68264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700" b="1" dirty="0">
                <a:solidFill>
                  <a:srgbClr val="000000"/>
                </a:solidFill>
                <a:latin typeface="Verdana" pitchFamily="34" charset="0"/>
              </a:rPr>
              <a:t>Trish</a:t>
            </a:r>
          </a:p>
          <a:p>
            <a:pPr lvl="0" algn="ctr" eaLnBrk="1" hangingPunct="1"/>
            <a:endParaRPr lang="en-AU" altLang="en-US" sz="700" b="1" dirty="0" smtClean="0">
              <a:solidFill>
                <a:srgbClr val="FF0000"/>
              </a:solidFill>
              <a:latin typeface="Times New Roman" pitchFamily="18" charset="0"/>
            </a:endParaRPr>
          </a:p>
          <a:p>
            <a:pPr lvl="0" algn="ctr" eaLnBrk="1" hangingPunct="1"/>
            <a:r>
              <a:rPr lang="en-AU" altLang="en-US" sz="700" b="1" dirty="0" smtClean="0">
                <a:solidFill>
                  <a:srgbClr val="FF0000"/>
                </a:solidFill>
                <a:latin typeface="Times New Roman" pitchFamily="18" charset="0"/>
              </a:rPr>
              <a:t>1000</a:t>
            </a:r>
            <a:endParaRPr lang="en-AU" altLang="en-US" sz="700" b="1" dirty="0">
              <a:solidFill>
                <a:srgbClr val="FF0000"/>
              </a:solidFill>
              <a:latin typeface="Times New Roman" pitchFamily="18" charset="0"/>
            </a:endParaRPr>
          </a:p>
        </p:txBody>
      </p:sp>
      <p:sp>
        <p:nvSpPr>
          <p:cNvPr id="65" name="TextBox 47">
            <a:extLst>
              <a:ext uri="{FF2B5EF4-FFF2-40B4-BE49-F238E27FC236}">
                <a16:creationId xmlns:a16="http://schemas.microsoft.com/office/drawing/2014/main" xmlns="" id="{50930760-EC54-E48B-771B-CB10A379D289}"/>
              </a:ext>
            </a:extLst>
          </p:cNvPr>
          <p:cNvSpPr/>
          <p:nvPr/>
        </p:nvSpPr>
        <p:spPr>
          <a:xfrm>
            <a:off x="718608" y="76200"/>
            <a:ext cx="8196792" cy="29546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lnSpc>
                <a:spcPct val="120000"/>
              </a:lnSpc>
            </a:pPr>
            <a:r>
              <a:rPr lang="en-GB" altLang="en-US" sz="1100" dirty="0" smtClean="0">
                <a:latin typeface="Verdana" pitchFamily="34" charset="0"/>
              </a:rPr>
              <a:t>When </a:t>
            </a:r>
            <a:r>
              <a:rPr lang="en-GB" altLang="en-US" sz="1100" dirty="0">
                <a:latin typeface="Verdana" pitchFamily="34" charset="0"/>
              </a:rPr>
              <a:t>Level 8-15 is filled </a:t>
            </a:r>
            <a:r>
              <a:rPr lang="en-AU" altLang="en-US" sz="1100" b="1" u="sng" dirty="0">
                <a:latin typeface="Verdana" pitchFamily="34" charset="0"/>
              </a:rPr>
              <a:t>2 NEW Class</a:t>
            </a:r>
            <a:r>
              <a:rPr lang="en-AU" altLang="en-US" sz="1100" dirty="0">
                <a:latin typeface="Verdana" pitchFamily="34" charset="0"/>
              </a:rPr>
              <a:t> </a:t>
            </a:r>
            <a:r>
              <a:rPr lang="en-GB" altLang="en-US" sz="1100" dirty="0" smtClean="0">
                <a:latin typeface="Verdana" pitchFamily="34" charset="0"/>
              </a:rPr>
              <a:t>are </a:t>
            </a:r>
            <a:r>
              <a:rPr lang="en-GB" altLang="en-US" sz="1100" dirty="0">
                <a:latin typeface="Verdana" pitchFamily="34" charset="0"/>
              </a:rPr>
              <a:t>formed with a NEW row of </a:t>
            </a:r>
            <a:r>
              <a:rPr lang="en-GB" altLang="en-US" sz="1100" dirty="0" smtClean="0">
                <a:latin typeface="Verdana" pitchFamily="34" charset="0"/>
              </a:rPr>
              <a:t>8-15 </a:t>
            </a:r>
            <a:r>
              <a:rPr lang="en-GB" altLang="en-US" sz="1100" dirty="0">
                <a:latin typeface="Verdana" pitchFamily="34" charset="0"/>
              </a:rPr>
              <a:t>positions under each NEW </a:t>
            </a:r>
            <a:r>
              <a:rPr lang="en-GB" altLang="en-US" sz="1100" dirty="0" smtClean="0">
                <a:latin typeface="Verdana" pitchFamily="34" charset="0"/>
              </a:rPr>
              <a:t>Class</a:t>
            </a:r>
            <a:endParaRPr lang="en-GB" altLang="en-US" sz="1100" dirty="0">
              <a:latin typeface="Verdana" pitchFamily="34" charset="0"/>
            </a:endParaRPr>
          </a:p>
        </p:txBody>
      </p:sp>
      <p:sp>
        <p:nvSpPr>
          <p:cNvPr id="66" name="TextBox 48">
            <a:extLst>
              <a:ext uri="{FF2B5EF4-FFF2-40B4-BE49-F238E27FC236}">
                <a16:creationId xmlns:a16="http://schemas.microsoft.com/office/drawing/2014/main" xmlns="" id="{AA9B92D7-701C-E7A7-20A0-7601D06AF036}"/>
              </a:ext>
            </a:extLst>
          </p:cNvPr>
          <p:cNvSpPr/>
          <p:nvPr/>
        </p:nvSpPr>
        <p:spPr>
          <a:xfrm>
            <a:off x="49255" y="4030214"/>
            <a:ext cx="3071812" cy="2762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r>
              <a:rPr lang="en-AU" altLang="en-US" sz="1200" b="1" dirty="0">
                <a:solidFill>
                  <a:srgbClr val="FF0000"/>
                </a:solidFill>
                <a:latin typeface="Verdana" pitchFamily="34" charset="0"/>
              </a:rPr>
              <a:t>New Class #1 </a:t>
            </a:r>
            <a:r>
              <a:rPr lang="en-AU" altLang="en-US" sz="1200" dirty="0">
                <a:latin typeface="Verdana" pitchFamily="34" charset="0"/>
              </a:rPr>
              <a:t>– 1 to 7 positions</a:t>
            </a:r>
          </a:p>
        </p:txBody>
      </p:sp>
      <p:sp>
        <p:nvSpPr>
          <p:cNvPr id="67" name="TextBox 49">
            <a:extLst>
              <a:ext uri="{FF2B5EF4-FFF2-40B4-BE49-F238E27FC236}">
                <a16:creationId xmlns:a16="http://schemas.microsoft.com/office/drawing/2014/main" xmlns="" id="{52A02AFA-00AC-BA26-95EE-FD0537640571}"/>
              </a:ext>
            </a:extLst>
          </p:cNvPr>
          <p:cNvSpPr/>
          <p:nvPr/>
        </p:nvSpPr>
        <p:spPr>
          <a:xfrm>
            <a:off x="6025639" y="3967259"/>
            <a:ext cx="3071812" cy="2762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eaLnBrk="1" hangingPunct="1"/>
            <a:r>
              <a:rPr lang="en-AU" altLang="en-US" sz="1200" b="1" dirty="0">
                <a:solidFill>
                  <a:srgbClr val="FF0000"/>
                </a:solidFill>
                <a:latin typeface="Verdana" pitchFamily="34" charset="0"/>
              </a:rPr>
              <a:t>New Class </a:t>
            </a:r>
            <a:r>
              <a:rPr lang="en-AU" altLang="en-US" sz="1200" b="1" dirty="0" smtClean="0">
                <a:solidFill>
                  <a:srgbClr val="FF0000"/>
                </a:solidFill>
                <a:latin typeface="Verdana" pitchFamily="34" charset="0"/>
              </a:rPr>
              <a:t>#2 </a:t>
            </a:r>
            <a:r>
              <a:rPr lang="en-AU" altLang="en-US" sz="1200" dirty="0">
                <a:latin typeface="Verdana" pitchFamily="34" charset="0"/>
              </a:rPr>
              <a:t>– 1 to 7 positions</a:t>
            </a:r>
          </a:p>
        </p:txBody>
      </p:sp>
      <p:grpSp>
        <p:nvGrpSpPr>
          <p:cNvPr id="100" name="Group 99">
            <a:extLst>
              <a:ext uri="{FF2B5EF4-FFF2-40B4-BE49-F238E27FC236}">
                <a16:creationId xmlns:a16="http://schemas.microsoft.com/office/drawing/2014/main" xmlns="" id="{C342D556-1D8B-4953-C47A-7BA0D898E7E1}"/>
              </a:ext>
            </a:extLst>
          </p:cNvPr>
          <p:cNvGrpSpPr/>
          <p:nvPr/>
        </p:nvGrpSpPr>
        <p:grpSpPr>
          <a:xfrm>
            <a:off x="5335355" y="531500"/>
            <a:ext cx="3347415" cy="3048627"/>
            <a:chOff x="2892445" y="3438977"/>
            <a:chExt cx="3347415" cy="3048627"/>
          </a:xfrm>
        </p:grpSpPr>
        <p:grpSp>
          <p:nvGrpSpPr>
            <p:cNvPr id="101" name="Group 100">
              <a:extLst>
                <a:ext uri="{FF2B5EF4-FFF2-40B4-BE49-F238E27FC236}">
                  <a16:creationId xmlns:a16="http://schemas.microsoft.com/office/drawing/2014/main" xmlns="" id="{75D777C8-B10E-2B67-E3B5-D4A1CC57808D}"/>
                </a:ext>
              </a:extLst>
            </p:cNvPr>
            <p:cNvGrpSpPr/>
            <p:nvPr/>
          </p:nvGrpSpPr>
          <p:grpSpPr>
            <a:xfrm>
              <a:off x="2892445" y="3438977"/>
              <a:ext cx="3347415" cy="3048627"/>
              <a:chOff x="2892445" y="3438977"/>
              <a:chExt cx="3347415" cy="3048627"/>
            </a:xfrm>
          </p:grpSpPr>
          <p:grpSp>
            <p:nvGrpSpPr>
              <p:cNvPr id="103" name="Group 102">
                <a:extLst>
                  <a:ext uri="{FF2B5EF4-FFF2-40B4-BE49-F238E27FC236}">
                    <a16:creationId xmlns:a16="http://schemas.microsoft.com/office/drawing/2014/main" xmlns="" id="{B8D2B115-FA85-D733-6534-221A78F54D4C}"/>
                  </a:ext>
                </a:extLst>
              </p:cNvPr>
              <p:cNvGrpSpPr/>
              <p:nvPr/>
            </p:nvGrpSpPr>
            <p:grpSpPr>
              <a:xfrm>
                <a:off x="2892445" y="3507593"/>
                <a:ext cx="3347415" cy="2980011"/>
                <a:chOff x="2947926" y="3218737"/>
                <a:chExt cx="3321045" cy="3140570"/>
              </a:xfrm>
            </p:grpSpPr>
            <p:sp>
              <p:nvSpPr>
                <p:cNvPr id="107" name="Oval 106">
                  <a:extLst>
                    <a:ext uri="{FF2B5EF4-FFF2-40B4-BE49-F238E27FC236}">
                      <a16:creationId xmlns:a16="http://schemas.microsoft.com/office/drawing/2014/main" xmlns="" id="{FE225134-D9C2-A798-14DF-F345F0A41C8B}"/>
                    </a:ext>
                  </a:extLst>
                </p:cNvPr>
                <p:cNvSpPr/>
                <p:nvPr/>
              </p:nvSpPr>
              <p:spPr bwMode="auto">
                <a:xfrm>
                  <a:off x="4935003" y="321873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08" name="Oval 107">
                  <a:extLst>
                    <a:ext uri="{FF2B5EF4-FFF2-40B4-BE49-F238E27FC236}">
                      <a16:creationId xmlns:a16="http://schemas.microsoft.com/office/drawing/2014/main" xmlns="" id="{5A4D5C6B-AA1A-4B47-AD3C-80CC2BC24A92}"/>
                    </a:ext>
                  </a:extLst>
                </p:cNvPr>
                <p:cNvSpPr/>
                <p:nvPr/>
              </p:nvSpPr>
              <p:spPr bwMode="auto">
                <a:xfrm>
                  <a:off x="2947926" y="480246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09" name="Oval 108">
                  <a:extLst>
                    <a:ext uri="{FF2B5EF4-FFF2-40B4-BE49-F238E27FC236}">
                      <a16:creationId xmlns:a16="http://schemas.microsoft.com/office/drawing/2014/main" xmlns="" id="{C91E6637-D598-45D5-9B04-531595177F8F}"/>
                    </a:ext>
                  </a:extLst>
                </p:cNvPr>
                <p:cNvSpPr/>
                <p:nvPr/>
              </p:nvSpPr>
              <p:spPr bwMode="auto">
                <a:xfrm>
                  <a:off x="3203276" y="5348474"/>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10" name="Oval 109">
                  <a:extLst>
                    <a:ext uri="{FF2B5EF4-FFF2-40B4-BE49-F238E27FC236}">
                      <a16:creationId xmlns:a16="http://schemas.microsoft.com/office/drawing/2014/main" xmlns="" id="{B835FCB3-7DAE-0DA4-2AC9-64DF47D05045}"/>
                    </a:ext>
                  </a:extLst>
                </p:cNvPr>
                <p:cNvSpPr/>
                <p:nvPr/>
              </p:nvSpPr>
              <p:spPr bwMode="auto">
                <a:xfrm>
                  <a:off x="5407903" y="3630028"/>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11" name="Oval 110">
                  <a:extLst>
                    <a:ext uri="{FF2B5EF4-FFF2-40B4-BE49-F238E27FC236}">
                      <a16:creationId xmlns:a16="http://schemas.microsoft.com/office/drawing/2014/main" xmlns="" id="{E5C0474F-34C1-6FF9-741F-9E7BC558BA66}"/>
                    </a:ext>
                  </a:extLst>
                </p:cNvPr>
                <p:cNvSpPr/>
                <p:nvPr/>
              </p:nvSpPr>
              <p:spPr bwMode="auto">
                <a:xfrm>
                  <a:off x="5687178" y="4794579"/>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12" name="Oval 111">
                  <a:extLst>
                    <a:ext uri="{FF2B5EF4-FFF2-40B4-BE49-F238E27FC236}">
                      <a16:creationId xmlns:a16="http://schemas.microsoft.com/office/drawing/2014/main" xmlns="" id="{061E6A5E-3089-D0D1-D0AE-D6BC66B61A03}"/>
                    </a:ext>
                  </a:extLst>
                </p:cNvPr>
                <p:cNvSpPr/>
                <p:nvPr/>
              </p:nvSpPr>
              <p:spPr bwMode="auto">
                <a:xfrm>
                  <a:off x="5475002" y="5348475"/>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13" name="Oval 112">
                  <a:extLst>
                    <a:ext uri="{FF2B5EF4-FFF2-40B4-BE49-F238E27FC236}">
                      <a16:creationId xmlns:a16="http://schemas.microsoft.com/office/drawing/2014/main" xmlns="" id="{B7FA999C-A99E-36DC-C561-308AE1718BB6}"/>
                    </a:ext>
                  </a:extLst>
                </p:cNvPr>
                <p:cNvSpPr/>
                <p:nvPr/>
              </p:nvSpPr>
              <p:spPr bwMode="auto">
                <a:xfrm>
                  <a:off x="4950107" y="574961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14" name="Oval 113">
                  <a:extLst>
                    <a:ext uri="{FF2B5EF4-FFF2-40B4-BE49-F238E27FC236}">
                      <a16:creationId xmlns:a16="http://schemas.microsoft.com/office/drawing/2014/main" xmlns="" id="{AC24478B-3DA4-F96C-E2BF-321C4040A888}"/>
                    </a:ext>
                  </a:extLst>
                </p:cNvPr>
                <p:cNvSpPr/>
                <p:nvPr/>
              </p:nvSpPr>
              <p:spPr bwMode="auto">
                <a:xfrm>
                  <a:off x="3759188" y="5701789"/>
                  <a:ext cx="555912" cy="550779"/>
                </a:xfrm>
                <a:prstGeom prst="ellipse">
                  <a:avLst/>
                </a:prstGeom>
                <a:solidFill>
                  <a:schemeClr val="bg1">
                    <a:lumMod val="85000"/>
                  </a:schemeClr>
                </a:solidFill>
                <a:ln>
                  <a:solidFill>
                    <a:schemeClr val="tx1">
                      <a:lumMod val="95000"/>
                      <a:lumOff val="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15" name="Oval 114">
                  <a:extLst>
                    <a:ext uri="{FF2B5EF4-FFF2-40B4-BE49-F238E27FC236}">
                      <a16:creationId xmlns:a16="http://schemas.microsoft.com/office/drawing/2014/main" xmlns="" id="{585A635D-A43F-0AD3-ACAC-77E2E60B420A}"/>
                    </a:ext>
                  </a:extLst>
                </p:cNvPr>
                <p:cNvSpPr/>
                <p:nvPr/>
              </p:nvSpPr>
              <p:spPr bwMode="auto">
                <a:xfrm>
                  <a:off x="3203276" y="363002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dirty="0">
                    <a:solidFill>
                      <a:srgbClr val="000000"/>
                    </a:solidFill>
                    <a:latin typeface="Times New Roman" pitchFamily="18" charset="0"/>
                  </a:endParaRPr>
                </a:p>
              </p:txBody>
            </p:sp>
            <p:sp>
              <p:nvSpPr>
                <p:cNvPr id="116" name="Oval 115">
                  <a:extLst>
                    <a:ext uri="{FF2B5EF4-FFF2-40B4-BE49-F238E27FC236}">
                      <a16:creationId xmlns:a16="http://schemas.microsoft.com/office/drawing/2014/main" xmlns="" id="{7E8DC5D3-9610-C988-3BB4-05B5EFF2F44D}"/>
                    </a:ext>
                  </a:extLst>
                </p:cNvPr>
                <p:cNvSpPr/>
                <p:nvPr/>
              </p:nvSpPr>
              <p:spPr bwMode="auto">
                <a:xfrm>
                  <a:off x="4352050" y="5808528"/>
                  <a:ext cx="555912" cy="550779"/>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117" name="Oval 116">
                  <a:extLst>
                    <a:ext uri="{FF2B5EF4-FFF2-40B4-BE49-F238E27FC236}">
                      <a16:creationId xmlns:a16="http://schemas.microsoft.com/office/drawing/2014/main" xmlns="" id="{2BD66D5B-FC83-030F-9A30-BF180ACA06A1}"/>
                    </a:ext>
                  </a:extLst>
                </p:cNvPr>
                <p:cNvSpPr/>
                <p:nvPr/>
              </p:nvSpPr>
              <p:spPr bwMode="auto">
                <a:xfrm>
                  <a:off x="5713059" y="418080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grpSp>
          <p:sp>
            <p:nvSpPr>
              <p:cNvPr id="105" name="Oval 104">
                <a:extLst>
                  <a:ext uri="{FF2B5EF4-FFF2-40B4-BE49-F238E27FC236}">
                    <a16:creationId xmlns:a16="http://schemas.microsoft.com/office/drawing/2014/main" xmlns="" id="{776F8EF6-02A3-FDB0-03D4-8471309C63B6}"/>
                  </a:ext>
                </a:extLst>
              </p:cNvPr>
              <p:cNvSpPr/>
              <p:nvPr/>
            </p:nvSpPr>
            <p:spPr bwMode="auto">
              <a:xfrm>
                <a:off x="4253756" y="3438977"/>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06" name="Oval 105">
                <a:extLst>
                  <a:ext uri="{FF2B5EF4-FFF2-40B4-BE49-F238E27FC236}">
                    <a16:creationId xmlns:a16="http://schemas.microsoft.com/office/drawing/2014/main" xmlns="" id="{CFAEF921-06A5-CD45-E09A-0FF30A05E746}"/>
                  </a:ext>
                </a:extLst>
              </p:cNvPr>
              <p:cNvSpPr/>
              <p:nvPr/>
            </p:nvSpPr>
            <p:spPr bwMode="auto">
              <a:xfrm>
                <a:off x="3674574" y="3622318"/>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700" dirty="0">
                  <a:solidFill>
                    <a:srgbClr val="FF0000"/>
                  </a:solidFill>
                  <a:latin typeface="Times New Roman" pitchFamily="18" charset="0"/>
                </a:endParaRPr>
              </a:p>
            </p:txBody>
          </p:sp>
        </p:grpSp>
        <p:sp>
          <p:nvSpPr>
            <p:cNvPr id="102" name="Oval 101">
              <a:extLst>
                <a:ext uri="{FF2B5EF4-FFF2-40B4-BE49-F238E27FC236}">
                  <a16:creationId xmlns:a16="http://schemas.microsoft.com/office/drawing/2014/main" xmlns="" id="{1B94FA3D-A3A9-8ACF-A8A2-FE408E932AA1}"/>
                </a:ext>
              </a:extLst>
            </p:cNvPr>
            <p:cNvSpPr/>
            <p:nvPr/>
          </p:nvSpPr>
          <p:spPr bwMode="auto">
            <a:xfrm>
              <a:off x="2921325" y="444692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dirty="0">
                <a:solidFill>
                  <a:srgbClr val="FF0000"/>
                </a:solidFill>
                <a:latin typeface="Times New Roman" pitchFamily="18" charset="0"/>
              </a:endParaRPr>
            </a:p>
          </p:txBody>
        </p:sp>
      </p:grpSp>
      <p:grpSp>
        <p:nvGrpSpPr>
          <p:cNvPr id="132" name="Group 131">
            <a:extLst>
              <a:ext uri="{FF2B5EF4-FFF2-40B4-BE49-F238E27FC236}">
                <a16:creationId xmlns:a16="http://schemas.microsoft.com/office/drawing/2014/main" xmlns="" id="{5399BEA4-C19B-D6FD-3F1D-BAFA6AB72A5F}"/>
              </a:ext>
            </a:extLst>
          </p:cNvPr>
          <p:cNvGrpSpPr/>
          <p:nvPr/>
        </p:nvGrpSpPr>
        <p:grpSpPr>
          <a:xfrm>
            <a:off x="461230" y="524721"/>
            <a:ext cx="3347415" cy="3048627"/>
            <a:chOff x="2892445" y="3438977"/>
            <a:chExt cx="3347415" cy="3048627"/>
          </a:xfrm>
        </p:grpSpPr>
        <p:grpSp>
          <p:nvGrpSpPr>
            <p:cNvPr id="133" name="Group 132">
              <a:extLst>
                <a:ext uri="{FF2B5EF4-FFF2-40B4-BE49-F238E27FC236}">
                  <a16:creationId xmlns:a16="http://schemas.microsoft.com/office/drawing/2014/main" xmlns="" id="{468A4CC9-6ED5-6B5C-28A9-FF39AC72EF3D}"/>
                </a:ext>
              </a:extLst>
            </p:cNvPr>
            <p:cNvGrpSpPr/>
            <p:nvPr/>
          </p:nvGrpSpPr>
          <p:grpSpPr>
            <a:xfrm>
              <a:off x="2892445" y="3438977"/>
              <a:ext cx="3347415" cy="3048627"/>
              <a:chOff x="2892445" y="3438977"/>
              <a:chExt cx="3347415" cy="3048627"/>
            </a:xfrm>
          </p:grpSpPr>
          <p:grpSp>
            <p:nvGrpSpPr>
              <p:cNvPr id="135" name="Group 134">
                <a:extLst>
                  <a:ext uri="{FF2B5EF4-FFF2-40B4-BE49-F238E27FC236}">
                    <a16:creationId xmlns:a16="http://schemas.microsoft.com/office/drawing/2014/main" xmlns="" id="{39668F8B-15B9-88E8-FEE5-FD761074FC46}"/>
                  </a:ext>
                </a:extLst>
              </p:cNvPr>
              <p:cNvGrpSpPr/>
              <p:nvPr/>
            </p:nvGrpSpPr>
            <p:grpSpPr>
              <a:xfrm>
                <a:off x="2892445" y="3507593"/>
                <a:ext cx="3347415" cy="2980011"/>
                <a:chOff x="2947926" y="3218737"/>
                <a:chExt cx="3321045" cy="3140570"/>
              </a:xfrm>
            </p:grpSpPr>
            <p:sp>
              <p:nvSpPr>
                <p:cNvPr id="139" name="Oval 138">
                  <a:extLst>
                    <a:ext uri="{FF2B5EF4-FFF2-40B4-BE49-F238E27FC236}">
                      <a16:creationId xmlns:a16="http://schemas.microsoft.com/office/drawing/2014/main" xmlns="" id="{77652B0F-9684-6025-0C51-CEC3B1D525C8}"/>
                    </a:ext>
                  </a:extLst>
                </p:cNvPr>
                <p:cNvSpPr/>
                <p:nvPr/>
              </p:nvSpPr>
              <p:spPr bwMode="auto">
                <a:xfrm>
                  <a:off x="4935003" y="321873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0" name="Oval 139">
                  <a:extLst>
                    <a:ext uri="{FF2B5EF4-FFF2-40B4-BE49-F238E27FC236}">
                      <a16:creationId xmlns:a16="http://schemas.microsoft.com/office/drawing/2014/main" xmlns="" id="{1E85DCF6-D237-F0F6-90E3-B48E7EF0CF59}"/>
                    </a:ext>
                  </a:extLst>
                </p:cNvPr>
                <p:cNvSpPr/>
                <p:nvPr/>
              </p:nvSpPr>
              <p:spPr bwMode="auto">
                <a:xfrm>
                  <a:off x="2947926" y="480246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41" name="Oval 140">
                  <a:extLst>
                    <a:ext uri="{FF2B5EF4-FFF2-40B4-BE49-F238E27FC236}">
                      <a16:creationId xmlns:a16="http://schemas.microsoft.com/office/drawing/2014/main" xmlns="" id="{6A69F636-B0E4-24A4-3AEF-C79F9020BF8B}"/>
                    </a:ext>
                  </a:extLst>
                </p:cNvPr>
                <p:cNvSpPr/>
                <p:nvPr/>
              </p:nvSpPr>
              <p:spPr bwMode="auto">
                <a:xfrm>
                  <a:off x="3203276" y="5348474"/>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42" name="Oval 141">
                  <a:extLst>
                    <a:ext uri="{FF2B5EF4-FFF2-40B4-BE49-F238E27FC236}">
                      <a16:creationId xmlns:a16="http://schemas.microsoft.com/office/drawing/2014/main" xmlns="" id="{FE263CD0-0373-AF89-CD0E-C51810F6285C}"/>
                    </a:ext>
                  </a:extLst>
                </p:cNvPr>
                <p:cNvSpPr/>
                <p:nvPr/>
              </p:nvSpPr>
              <p:spPr bwMode="auto">
                <a:xfrm>
                  <a:off x="5407903" y="3630028"/>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3" name="Oval 142">
                  <a:extLst>
                    <a:ext uri="{FF2B5EF4-FFF2-40B4-BE49-F238E27FC236}">
                      <a16:creationId xmlns:a16="http://schemas.microsoft.com/office/drawing/2014/main" xmlns="" id="{25CF83B8-440A-AC57-E7DF-9D022CF44D3E}"/>
                    </a:ext>
                  </a:extLst>
                </p:cNvPr>
                <p:cNvSpPr/>
                <p:nvPr/>
              </p:nvSpPr>
              <p:spPr bwMode="auto">
                <a:xfrm>
                  <a:off x="5687178" y="4794579"/>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44" name="Oval 143">
                  <a:extLst>
                    <a:ext uri="{FF2B5EF4-FFF2-40B4-BE49-F238E27FC236}">
                      <a16:creationId xmlns:a16="http://schemas.microsoft.com/office/drawing/2014/main" xmlns="" id="{ABE935F0-099D-028A-F557-8DC85CF3B0F6}"/>
                    </a:ext>
                  </a:extLst>
                </p:cNvPr>
                <p:cNvSpPr/>
                <p:nvPr/>
              </p:nvSpPr>
              <p:spPr bwMode="auto">
                <a:xfrm>
                  <a:off x="5475002" y="5348475"/>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145" name="Oval 144">
                  <a:extLst>
                    <a:ext uri="{FF2B5EF4-FFF2-40B4-BE49-F238E27FC236}">
                      <a16:creationId xmlns:a16="http://schemas.microsoft.com/office/drawing/2014/main" xmlns="" id="{56858573-3A4B-5591-1471-3C49B9009037}"/>
                    </a:ext>
                  </a:extLst>
                </p:cNvPr>
                <p:cNvSpPr/>
                <p:nvPr/>
              </p:nvSpPr>
              <p:spPr bwMode="auto">
                <a:xfrm>
                  <a:off x="4950107" y="574961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6" name="Oval 145">
                  <a:extLst>
                    <a:ext uri="{FF2B5EF4-FFF2-40B4-BE49-F238E27FC236}">
                      <a16:creationId xmlns:a16="http://schemas.microsoft.com/office/drawing/2014/main" xmlns="" id="{27E44D5D-49AB-B745-0C97-FFA4E7108E3A}"/>
                    </a:ext>
                  </a:extLst>
                </p:cNvPr>
                <p:cNvSpPr/>
                <p:nvPr/>
              </p:nvSpPr>
              <p:spPr bwMode="auto">
                <a:xfrm>
                  <a:off x="3759188" y="5701789"/>
                  <a:ext cx="555912" cy="550779"/>
                </a:xfrm>
                <a:prstGeom prst="ellipse">
                  <a:avLst/>
                </a:prstGeom>
                <a:solidFill>
                  <a:schemeClr val="bg1">
                    <a:lumMod val="85000"/>
                  </a:schemeClr>
                </a:solidFill>
                <a:ln>
                  <a:solidFill>
                    <a:schemeClr val="tx1">
                      <a:lumMod val="95000"/>
                      <a:lumOff val="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7" name="Oval 146">
                  <a:extLst>
                    <a:ext uri="{FF2B5EF4-FFF2-40B4-BE49-F238E27FC236}">
                      <a16:creationId xmlns:a16="http://schemas.microsoft.com/office/drawing/2014/main" xmlns="" id="{6BCB9030-B4D5-823F-79BF-191C8141000C}"/>
                    </a:ext>
                  </a:extLst>
                </p:cNvPr>
                <p:cNvSpPr/>
                <p:nvPr/>
              </p:nvSpPr>
              <p:spPr bwMode="auto">
                <a:xfrm>
                  <a:off x="3203276" y="3630028"/>
                  <a:ext cx="555912" cy="550779"/>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1000" dirty="0">
                    <a:solidFill>
                      <a:srgbClr val="000000"/>
                    </a:solidFill>
                    <a:latin typeface="Times New Roman" pitchFamily="18" charset="0"/>
                  </a:endParaRPr>
                </a:p>
              </p:txBody>
            </p:sp>
            <p:sp>
              <p:nvSpPr>
                <p:cNvPr id="148" name="Oval 147">
                  <a:extLst>
                    <a:ext uri="{FF2B5EF4-FFF2-40B4-BE49-F238E27FC236}">
                      <a16:creationId xmlns:a16="http://schemas.microsoft.com/office/drawing/2014/main" xmlns="" id="{F1946E94-7EA3-D3FF-0F08-3746C1578D42}"/>
                    </a:ext>
                  </a:extLst>
                </p:cNvPr>
                <p:cNvSpPr/>
                <p:nvPr/>
              </p:nvSpPr>
              <p:spPr bwMode="auto">
                <a:xfrm>
                  <a:off x="4352050" y="5808528"/>
                  <a:ext cx="555912" cy="550779"/>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149" name="Oval 148">
                  <a:extLst>
                    <a:ext uri="{FF2B5EF4-FFF2-40B4-BE49-F238E27FC236}">
                      <a16:creationId xmlns:a16="http://schemas.microsoft.com/office/drawing/2014/main" xmlns="" id="{73A841E2-8A15-CE90-AFF2-6C403E26B701}"/>
                    </a:ext>
                  </a:extLst>
                </p:cNvPr>
                <p:cNvSpPr/>
                <p:nvPr/>
              </p:nvSpPr>
              <p:spPr bwMode="auto">
                <a:xfrm>
                  <a:off x="5713059" y="4180807"/>
                  <a:ext cx="555912" cy="550779"/>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grpSp>
          <p:sp>
            <p:nvSpPr>
              <p:cNvPr id="137" name="Oval 136">
                <a:extLst>
                  <a:ext uri="{FF2B5EF4-FFF2-40B4-BE49-F238E27FC236}">
                    <a16:creationId xmlns:a16="http://schemas.microsoft.com/office/drawing/2014/main" xmlns="" id="{A30D40CD-FFB2-47D1-3898-15E9553A73AF}"/>
                  </a:ext>
                </a:extLst>
              </p:cNvPr>
              <p:cNvSpPr/>
              <p:nvPr/>
            </p:nvSpPr>
            <p:spPr bwMode="auto">
              <a:xfrm>
                <a:off x="4253756" y="3438977"/>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38" name="Oval 137">
                <a:extLst>
                  <a:ext uri="{FF2B5EF4-FFF2-40B4-BE49-F238E27FC236}">
                    <a16:creationId xmlns:a16="http://schemas.microsoft.com/office/drawing/2014/main" xmlns="" id="{DDA361A5-D0B1-202B-6A64-32A7C20C47B1}"/>
                  </a:ext>
                </a:extLst>
              </p:cNvPr>
              <p:cNvSpPr/>
              <p:nvPr/>
            </p:nvSpPr>
            <p:spPr bwMode="auto">
              <a:xfrm>
                <a:off x="3674574" y="3622318"/>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700" dirty="0">
                  <a:solidFill>
                    <a:srgbClr val="FF0000"/>
                  </a:solidFill>
                  <a:latin typeface="Times New Roman" pitchFamily="18" charset="0"/>
                </a:endParaRPr>
              </a:p>
            </p:txBody>
          </p:sp>
        </p:grpSp>
        <p:sp>
          <p:nvSpPr>
            <p:cNvPr id="134" name="Oval 133">
              <a:extLst>
                <a:ext uri="{FF2B5EF4-FFF2-40B4-BE49-F238E27FC236}">
                  <a16:creationId xmlns:a16="http://schemas.microsoft.com/office/drawing/2014/main" xmlns="" id="{F5C0B7CD-D683-AD45-E6D8-A458FC04C8AA}"/>
                </a:ext>
              </a:extLst>
            </p:cNvPr>
            <p:cNvSpPr/>
            <p:nvPr/>
          </p:nvSpPr>
          <p:spPr bwMode="auto">
            <a:xfrm>
              <a:off x="2921325" y="444692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dirty="0">
                <a:solidFill>
                  <a:srgbClr val="FF0000"/>
                </a:solidFill>
                <a:latin typeface="Times New Roman" pitchFamily="18" charset="0"/>
              </a:endParaRPr>
            </a:p>
          </p:txBody>
        </p:sp>
      </p:grpSp>
      <p:sp>
        <p:nvSpPr>
          <p:cNvPr id="151" name="Oval 150">
            <a:extLst>
              <a:ext uri="{FF2B5EF4-FFF2-40B4-BE49-F238E27FC236}">
                <a16:creationId xmlns:a16="http://schemas.microsoft.com/office/drawing/2014/main" xmlns="" id="{DEDE9D70-6FB4-E91C-6F66-5FE693D20E40}"/>
              </a:ext>
            </a:extLst>
          </p:cNvPr>
          <p:cNvSpPr/>
          <p:nvPr/>
        </p:nvSpPr>
        <p:spPr bwMode="auto">
          <a:xfrm>
            <a:off x="6676256" y="186436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52" name="Oval 151">
            <a:extLst>
              <a:ext uri="{FF2B5EF4-FFF2-40B4-BE49-F238E27FC236}">
                <a16:creationId xmlns:a16="http://schemas.microsoft.com/office/drawing/2014/main" xmlns="" id="{DB40B7A8-BE29-4D5F-C2F7-E44A53A488E5}"/>
              </a:ext>
            </a:extLst>
          </p:cNvPr>
          <p:cNvSpPr/>
          <p:nvPr/>
        </p:nvSpPr>
        <p:spPr bwMode="auto">
          <a:xfrm>
            <a:off x="1800790" y="182009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800" dirty="0">
              <a:solidFill>
                <a:srgbClr val="000000"/>
              </a:solidFill>
              <a:latin typeface="Times New Roman" pitchFamily="18" charset="0"/>
            </a:endParaRPr>
          </a:p>
        </p:txBody>
      </p:sp>
      <p:sp>
        <p:nvSpPr>
          <p:cNvPr id="153" name="Oval 152">
            <a:extLst>
              <a:ext uri="{FF2B5EF4-FFF2-40B4-BE49-F238E27FC236}">
                <a16:creationId xmlns:a16="http://schemas.microsoft.com/office/drawing/2014/main" xmlns="" id="{1690DDD9-3F46-11E2-65A0-9E5F2D3EAE81}"/>
              </a:ext>
            </a:extLst>
          </p:cNvPr>
          <p:cNvSpPr/>
          <p:nvPr/>
        </p:nvSpPr>
        <p:spPr bwMode="auto">
          <a:xfrm>
            <a:off x="3662097" y="3575110"/>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56" name="Oval 155">
            <a:extLst>
              <a:ext uri="{FF2B5EF4-FFF2-40B4-BE49-F238E27FC236}">
                <a16:creationId xmlns:a16="http://schemas.microsoft.com/office/drawing/2014/main" xmlns="" id="{79E14ADE-AD1F-DB2F-C852-BBCB2B31AB26}"/>
              </a:ext>
            </a:extLst>
          </p:cNvPr>
          <p:cNvSpPr/>
          <p:nvPr/>
        </p:nvSpPr>
        <p:spPr bwMode="auto">
          <a:xfrm>
            <a:off x="3662088" y="3573348"/>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Rom</a:t>
            </a:r>
          </a:p>
          <a:p>
            <a:pPr lvl="0" algn="ctr" eaLnBrk="1" hangingPunct="1"/>
            <a:endParaRPr lang="en-AU" altLang="en-US" sz="500" b="1" dirty="0">
              <a:solidFill>
                <a:srgbClr val="000000"/>
              </a:solidFill>
              <a:latin typeface="Verdana" pitchFamily="34" charset="0"/>
            </a:endParaRPr>
          </a:p>
          <a:p>
            <a:pPr lvl="0" algn="ctr" eaLnBrk="1" hangingPunct="1"/>
            <a:r>
              <a:rPr lang="en-AU" altLang="en-US" sz="500" b="1" dirty="0" smtClean="0">
                <a:solidFill>
                  <a:srgbClr val="FF0000"/>
                </a:solidFill>
                <a:latin typeface="Verdana" pitchFamily="34" charset="0"/>
              </a:rPr>
              <a:t>950</a:t>
            </a:r>
            <a:endParaRPr lang="en-AU" altLang="en-US" sz="500" b="1" dirty="0">
              <a:solidFill>
                <a:srgbClr val="FF0000"/>
              </a:solidFill>
              <a:latin typeface="Verdana" pitchFamily="34" charset="0"/>
            </a:endParaRPr>
          </a:p>
        </p:txBody>
      </p:sp>
      <p:sp>
        <p:nvSpPr>
          <p:cNvPr id="157" name="Oval 156">
            <a:extLst>
              <a:ext uri="{FF2B5EF4-FFF2-40B4-BE49-F238E27FC236}">
                <a16:creationId xmlns:a16="http://schemas.microsoft.com/office/drawing/2014/main" xmlns="" id="{C2163639-BF24-A7A2-8831-2EFD4A13D1FC}"/>
              </a:ext>
            </a:extLst>
          </p:cNvPr>
          <p:cNvSpPr/>
          <p:nvPr/>
        </p:nvSpPr>
        <p:spPr bwMode="auto">
          <a:xfrm>
            <a:off x="4270475" y="347206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endParaRPr lang="en-AU" altLang="en-US" sz="500" b="1" dirty="0">
              <a:solidFill>
                <a:srgbClr val="000000"/>
              </a:solidFill>
              <a:latin typeface="Verdana" pitchFamily="34" charset="0"/>
            </a:endParaRPr>
          </a:p>
        </p:txBody>
      </p:sp>
      <p:sp>
        <p:nvSpPr>
          <p:cNvPr id="158" name="Oval 157">
            <a:extLst>
              <a:ext uri="{FF2B5EF4-FFF2-40B4-BE49-F238E27FC236}">
                <a16:creationId xmlns:a16="http://schemas.microsoft.com/office/drawing/2014/main" xmlns="" id="{0B7A15B6-A29F-5D0F-D62A-C399F1C67D92}"/>
              </a:ext>
            </a:extLst>
          </p:cNvPr>
          <p:cNvSpPr/>
          <p:nvPr/>
        </p:nvSpPr>
        <p:spPr bwMode="auto">
          <a:xfrm>
            <a:off x="4272336" y="3469232"/>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Harry</a:t>
            </a:r>
          </a:p>
          <a:p>
            <a:pPr lvl="0" algn="ctr" eaLnBrk="1" hangingPunct="1"/>
            <a:endParaRPr lang="en-AU" altLang="en-US" sz="400" dirty="0" smtClean="0">
              <a:solidFill>
                <a:srgbClr val="FF0000"/>
              </a:solidFill>
              <a:latin typeface="Verdana" pitchFamily="34" charset="0"/>
            </a:endParaRPr>
          </a:p>
          <a:p>
            <a:pPr lvl="0" algn="ctr" eaLnBrk="1" hangingPunct="1"/>
            <a:r>
              <a:rPr lang="en-AU" altLang="en-US" sz="500" b="1" dirty="0" smtClean="0">
                <a:solidFill>
                  <a:srgbClr val="FF0000"/>
                </a:solidFill>
                <a:latin typeface="Verdana" pitchFamily="34" charset="0"/>
              </a:rPr>
              <a:t>1000</a:t>
            </a:r>
            <a:endParaRPr lang="en-AU" altLang="en-US" sz="500" b="1" dirty="0">
              <a:solidFill>
                <a:srgbClr val="FF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dirty="0">
              <a:solidFill>
                <a:srgbClr val="000000"/>
              </a:solidFill>
              <a:latin typeface="Verdana" pitchFamily="34" charset="0"/>
            </a:endParaRPr>
          </a:p>
          <a:p>
            <a:pPr lvl="0" algn="ctr" eaLnBrk="1" hangingPunct="1"/>
            <a:endParaRPr lang="en-AU" altLang="en-US" sz="500" dirty="0">
              <a:solidFill>
                <a:srgbClr val="FF0000"/>
              </a:solidFill>
              <a:latin typeface="Verdana" pitchFamily="34" charset="0"/>
            </a:endParaRPr>
          </a:p>
          <a:p>
            <a:pPr lvl="0" algn="ctr" eaLnBrk="1" hangingPunct="1"/>
            <a:endParaRPr lang="en-AU" altLang="en-US" sz="800" dirty="0">
              <a:solidFill>
                <a:srgbClr val="000000"/>
              </a:solidFill>
              <a:latin typeface="Times New Roman" pitchFamily="18" charset="0"/>
            </a:endParaRPr>
          </a:p>
        </p:txBody>
      </p:sp>
      <p:sp>
        <p:nvSpPr>
          <p:cNvPr id="159" name="TextBox 46">
            <a:extLst>
              <a:ext uri="{FF2B5EF4-FFF2-40B4-BE49-F238E27FC236}">
                <a16:creationId xmlns:a16="http://schemas.microsoft.com/office/drawing/2014/main" xmlns="" id="{A5F5302F-2230-5BC1-DA34-F180065DE159}"/>
              </a:ext>
            </a:extLst>
          </p:cNvPr>
          <p:cNvSpPr/>
          <p:nvPr/>
        </p:nvSpPr>
        <p:spPr>
          <a:xfrm>
            <a:off x="3784794" y="1979261"/>
            <a:ext cx="1574593" cy="70788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eaLnBrk="1" hangingPunct="1"/>
            <a:r>
              <a:rPr lang="en-AU" altLang="en-US" sz="1000" b="1" dirty="0" smtClean="0">
                <a:latin typeface="Verdana" pitchFamily="34" charset="0"/>
              </a:rPr>
              <a:t>Step 1:</a:t>
            </a:r>
            <a:r>
              <a:rPr lang="en-AU" altLang="en-US" sz="1000" dirty="0" smtClean="0">
                <a:latin typeface="Verdana" pitchFamily="34" charset="0"/>
              </a:rPr>
              <a:t> Trish </a:t>
            </a:r>
            <a:r>
              <a:rPr lang="en-AU" altLang="en-US" sz="1000" dirty="0">
                <a:latin typeface="Verdana" pitchFamily="34" charset="0"/>
              </a:rPr>
              <a:t>enters the S</a:t>
            </a:r>
            <a:r>
              <a:rPr lang="en-AU" altLang="en-US" sz="1000" dirty="0" smtClean="0">
                <a:latin typeface="Verdana" pitchFamily="34" charset="0"/>
              </a:rPr>
              <a:t>enior </a:t>
            </a:r>
            <a:r>
              <a:rPr lang="en-AU" altLang="en-US" sz="1000" dirty="0">
                <a:latin typeface="Verdana" pitchFamily="34" charset="0"/>
              </a:rPr>
              <a:t>Class </a:t>
            </a:r>
            <a:r>
              <a:rPr lang="en-AU" altLang="en-US" sz="1000" dirty="0" smtClean="0">
                <a:latin typeface="Verdana" pitchFamily="34" charset="0"/>
              </a:rPr>
              <a:t>earning </a:t>
            </a:r>
            <a:r>
              <a:rPr lang="en-AU" altLang="en-US" sz="1000" b="1" dirty="0" smtClean="0">
                <a:latin typeface="Verdana" pitchFamily="34" charset="0"/>
              </a:rPr>
              <a:t>100 Scholarship Coin</a:t>
            </a:r>
            <a:endParaRPr lang="en-AU" altLang="en-US" sz="1000" b="1" dirty="0">
              <a:latin typeface="Verdana" pitchFamily="34" charset="0"/>
            </a:endParaRPr>
          </a:p>
        </p:txBody>
      </p:sp>
      <p:sp>
        <p:nvSpPr>
          <p:cNvPr id="160" name="TextBox 70">
            <a:extLst>
              <a:ext uri="{FF2B5EF4-FFF2-40B4-BE49-F238E27FC236}">
                <a16:creationId xmlns:a16="http://schemas.microsoft.com/office/drawing/2014/main" xmlns="" id="{24C5DB6F-37B2-B798-A105-1ADBC9DC0763}"/>
              </a:ext>
            </a:extLst>
          </p:cNvPr>
          <p:cNvSpPr/>
          <p:nvPr/>
        </p:nvSpPr>
        <p:spPr>
          <a:xfrm>
            <a:off x="6297008" y="4930914"/>
            <a:ext cx="2714625" cy="70788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AU" altLang="en-US" sz="1000" b="1" dirty="0" smtClean="0">
                <a:latin typeface="Verdana" pitchFamily="34" charset="0"/>
              </a:rPr>
              <a:t>Step 2:</a:t>
            </a:r>
            <a:r>
              <a:rPr lang="en-AU" altLang="en-US" sz="1000" dirty="0" smtClean="0">
                <a:latin typeface="Verdana" pitchFamily="34" charset="0"/>
              </a:rPr>
              <a:t> </a:t>
            </a:r>
            <a:r>
              <a:rPr lang="en-GB" altLang="en-US" sz="1000" dirty="0" smtClean="0">
                <a:latin typeface="Verdana" pitchFamily="34" charset="0"/>
              </a:rPr>
              <a:t>System </a:t>
            </a:r>
            <a:r>
              <a:rPr lang="en-GB" altLang="en-US" sz="1000" dirty="0">
                <a:latin typeface="Verdana" pitchFamily="34" charset="0"/>
              </a:rPr>
              <a:t>looks for Members with highest to lowest points and places them in order from level 2 to15, new class 1 and 2 of left to right</a:t>
            </a:r>
            <a:r>
              <a:rPr lang="en-GB" altLang="en-US" sz="1000" dirty="0" smtClean="0">
                <a:latin typeface="Verdana" pitchFamily="34" charset="0"/>
              </a:rPr>
              <a:t>.</a:t>
            </a:r>
            <a:endParaRPr lang="en-GB" altLang="en-US" sz="1000" dirty="0">
              <a:latin typeface="Verdana" pitchFamily="34" charset="0"/>
            </a:endParaRPr>
          </a:p>
        </p:txBody>
      </p:sp>
      <p:sp>
        <p:nvSpPr>
          <p:cNvPr id="162" name="Oval 161">
            <a:extLst>
              <a:ext uri="{FF2B5EF4-FFF2-40B4-BE49-F238E27FC236}">
                <a16:creationId xmlns:a16="http://schemas.microsoft.com/office/drawing/2014/main" xmlns="" id="{3D6704F2-1BB0-1811-049A-29DEE81F976F}"/>
              </a:ext>
            </a:extLst>
          </p:cNvPr>
          <p:cNvSpPr/>
          <p:nvPr/>
        </p:nvSpPr>
        <p:spPr bwMode="auto">
          <a:xfrm>
            <a:off x="2885456" y="4420478"/>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63" name="Oval 162">
            <a:extLst>
              <a:ext uri="{FF2B5EF4-FFF2-40B4-BE49-F238E27FC236}">
                <a16:creationId xmlns:a16="http://schemas.microsoft.com/office/drawing/2014/main" xmlns="" id="{34FD223C-DFD3-D7CE-F44F-0D43C94E8B84}"/>
              </a:ext>
            </a:extLst>
          </p:cNvPr>
          <p:cNvSpPr/>
          <p:nvPr/>
        </p:nvSpPr>
        <p:spPr bwMode="auto">
          <a:xfrm>
            <a:off x="2885456" y="441379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Kate</a:t>
            </a:r>
          </a:p>
          <a:p>
            <a:pPr lvl="0" algn="ctr" eaLnBrk="1" hangingPunct="1"/>
            <a:endParaRPr lang="en-AU" altLang="en-US" sz="400" dirty="0" smtClean="0">
              <a:solidFill>
                <a:srgbClr val="FF0000"/>
              </a:solidFill>
              <a:latin typeface="Verdana" pitchFamily="34" charset="0"/>
            </a:endParaRPr>
          </a:p>
          <a:p>
            <a:pPr lvl="0" algn="ctr" eaLnBrk="1" hangingPunct="1"/>
            <a:r>
              <a:rPr lang="en-AU" altLang="en-US" sz="500" b="1" dirty="0" smtClean="0">
                <a:solidFill>
                  <a:srgbClr val="FF0000"/>
                </a:solidFill>
                <a:latin typeface="Verdana" pitchFamily="34" charset="0"/>
              </a:rPr>
              <a:t>900</a:t>
            </a:r>
            <a:endParaRPr lang="en-AU" altLang="en-US" sz="500" b="1" dirty="0">
              <a:solidFill>
                <a:srgbClr val="FF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p:txBody>
      </p:sp>
      <p:sp>
        <p:nvSpPr>
          <p:cNvPr id="164" name="Oval 163">
            <a:extLst>
              <a:ext uri="{FF2B5EF4-FFF2-40B4-BE49-F238E27FC236}">
                <a16:creationId xmlns:a16="http://schemas.microsoft.com/office/drawing/2014/main" xmlns="" id="{F4EE0496-B0F4-4F3E-07E4-D393E6C29980}"/>
              </a:ext>
            </a:extLst>
          </p:cNvPr>
          <p:cNvSpPr/>
          <p:nvPr/>
        </p:nvSpPr>
        <p:spPr bwMode="auto">
          <a:xfrm>
            <a:off x="3687364" y="584360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167" name="Group 166">
            <a:extLst>
              <a:ext uri="{FF2B5EF4-FFF2-40B4-BE49-F238E27FC236}">
                <a16:creationId xmlns:a16="http://schemas.microsoft.com/office/drawing/2014/main" xmlns="" id="{F7E6A651-7F45-DD20-FAA7-40A9935B1D96}"/>
              </a:ext>
            </a:extLst>
          </p:cNvPr>
          <p:cNvGrpSpPr/>
          <p:nvPr/>
        </p:nvGrpSpPr>
        <p:grpSpPr>
          <a:xfrm>
            <a:off x="3687364" y="5843605"/>
            <a:ext cx="594054" cy="522621"/>
            <a:chOff x="3710149" y="5863701"/>
            <a:chExt cx="594054" cy="522621"/>
          </a:xfrm>
        </p:grpSpPr>
        <p:sp>
          <p:nvSpPr>
            <p:cNvPr id="168" name="Oval 167">
              <a:extLst>
                <a:ext uri="{FF2B5EF4-FFF2-40B4-BE49-F238E27FC236}">
                  <a16:creationId xmlns:a16="http://schemas.microsoft.com/office/drawing/2014/main" xmlns="" id="{3E1E06B3-5D8C-F1E9-891D-EF8A23D4F13F}"/>
                </a:ext>
              </a:extLst>
            </p:cNvPr>
            <p:cNvSpPr/>
            <p:nvPr/>
          </p:nvSpPr>
          <p:spPr bwMode="auto">
            <a:xfrm>
              <a:off x="3710149" y="5863701"/>
              <a:ext cx="560326" cy="522621"/>
            </a:xfrm>
            <a:prstGeom prst="ellipse">
              <a:avLst/>
            </a:prstGeom>
            <a:solidFill>
              <a:schemeClr val="bg1">
                <a:lumMod val="85000"/>
              </a:schemeClr>
            </a:solidFill>
            <a:ln>
              <a:solidFill>
                <a:schemeClr val="tx1">
                  <a:lumMod val="95000"/>
                  <a:lumOff val="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69" name="TextBox 79">
              <a:extLst>
                <a:ext uri="{FF2B5EF4-FFF2-40B4-BE49-F238E27FC236}">
                  <a16:creationId xmlns:a16="http://schemas.microsoft.com/office/drawing/2014/main" xmlns="" id="{AD20F92E-9716-80AF-0529-6939F80153BF}"/>
                </a:ext>
              </a:extLst>
            </p:cNvPr>
            <p:cNvSpPr/>
            <p:nvPr/>
          </p:nvSpPr>
          <p:spPr>
            <a:xfrm>
              <a:off x="3775140" y="5909084"/>
              <a:ext cx="529063" cy="33855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a:latin typeface="Verdana" pitchFamily="34" charset="0"/>
                </a:rPr>
                <a:t>Joe</a:t>
              </a:r>
            </a:p>
            <a:p>
              <a:pPr marL="0" lvl="0" indent="0" eaLnBrk="1" hangingPunct="1"/>
              <a:r>
                <a:rPr lang="en-AU" altLang="en-US" sz="500" b="1" dirty="0">
                  <a:latin typeface="Verdana" pitchFamily="34" charset="0"/>
                </a:rPr>
                <a:t> </a:t>
              </a:r>
              <a:r>
                <a:rPr lang="en-AU" altLang="en-US" sz="500" b="1" dirty="0" smtClean="0">
                  <a:latin typeface="Verdana" pitchFamily="34" charset="0"/>
                </a:rPr>
                <a:t> </a:t>
              </a:r>
            </a:p>
            <a:p>
              <a:pPr marL="0" lvl="0" indent="0" eaLnBrk="1" hangingPunct="1"/>
              <a:r>
                <a:rPr lang="en-AU" altLang="en-US" sz="500" b="1" dirty="0">
                  <a:solidFill>
                    <a:srgbClr val="FF0000"/>
                  </a:solidFill>
                  <a:latin typeface="Verdana" pitchFamily="34" charset="0"/>
                </a:rPr>
                <a:t> </a:t>
              </a:r>
              <a:r>
                <a:rPr lang="en-AU" altLang="en-US" sz="500" b="1" dirty="0" smtClean="0">
                  <a:solidFill>
                    <a:srgbClr val="FF0000"/>
                  </a:solidFill>
                  <a:latin typeface="Verdana" pitchFamily="34" charset="0"/>
                </a:rPr>
                <a:t> 850</a:t>
              </a:r>
              <a:endParaRPr lang="en-AU" altLang="en-US" sz="600" b="1" dirty="0">
                <a:solidFill>
                  <a:srgbClr val="FF0000"/>
                </a:solidFill>
                <a:latin typeface="Verdana" pitchFamily="34" charset="0"/>
              </a:endParaRPr>
            </a:p>
          </p:txBody>
        </p:sp>
      </p:grpSp>
      <p:sp>
        <p:nvSpPr>
          <p:cNvPr id="3" name="Oval 2">
            <a:extLst>
              <a:ext uri="{FF2B5EF4-FFF2-40B4-BE49-F238E27FC236}">
                <a16:creationId xmlns:a16="http://schemas.microsoft.com/office/drawing/2014/main" xmlns="" id="{E5E76BE5-8EEB-199D-FFFA-3ACC7A0EA5E9}"/>
              </a:ext>
            </a:extLst>
          </p:cNvPr>
          <p:cNvSpPr/>
          <p:nvPr/>
        </p:nvSpPr>
        <p:spPr bwMode="auto">
          <a:xfrm>
            <a:off x="3225282" y="3961181"/>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4" name="Oval 3">
            <a:extLst>
              <a:ext uri="{FF2B5EF4-FFF2-40B4-BE49-F238E27FC236}">
                <a16:creationId xmlns:a16="http://schemas.microsoft.com/office/drawing/2014/main" xmlns="" id="{A9B8F513-8863-6CD3-C6DA-A6FC29187C10}"/>
              </a:ext>
            </a:extLst>
          </p:cNvPr>
          <p:cNvSpPr/>
          <p:nvPr/>
        </p:nvSpPr>
        <p:spPr bwMode="auto">
          <a:xfrm>
            <a:off x="3232981" y="3964534"/>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Sam</a:t>
            </a:r>
          </a:p>
          <a:p>
            <a:pPr lvl="0" algn="ctr" eaLnBrk="1" hangingPunct="1"/>
            <a:endParaRPr lang="en-AU" altLang="en-US" sz="500" b="1" dirty="0">
              <a:solidFill>
                <a:srgbClr val="000000"/>
              </a:solidFill>
              <a:latin typeface="Verdana" pitchFamily="34" charset="0"/>
            </a:endParaRPr>
          </a:p>
          <a:p>
            <a:pPr lvl="0" algn="ctr" eaLnBrk="1" hangingPunct="1"/>
            <a:r>
              <a:rPr lang="en-AU" altLang="en-US" sz="500" b="1" dirty="0" smtClean="0">
                <a:solidFill>
                  <a:srgbClr val="FF0000"/>
                </a:solidFill>
                <a:latin typeface="Verdana" pitchFamily="34" charset="0"/>
              </a:rPr>
              <a:t>800</a:t>
            </a:r>
            <a:endParaRPr lang="en-AU" altLang="en-US" sz="500" b="1" dirty="0">
              <a:solidFill>
                <a:srgbClr val="FF0000"/>
              </a:solidFill>
              <a:latin typeface="Verdana" pitchFamily="34" charset="0"/>
            </a:endParaRPr>
          </a:p>
          <a:p>
            <a:pPr lvl="0" algn="ctr" eaLnBrk="1" hangingPunct="1"/>
            <a:endParaRPr lang="en-AU" altLang="en-US" sz="1000" dirty="0">
              <a:solidFill>
                <a:srgbClr val="000000"/>
              </a:solidFill>
              <a:latin typeface="Times New Roman" pitchFamily="18" charset="0"/>
            </a:endParaRPr>
          </a:p>
        </p:txBody>
      </p:sp>
      <p:sp>
        <p:nvSpPr>
          <p:cNvPr id="5" name="Oval 4">
            <a:extLst>
              <a:ext uri="{FF2B5EF4-FFF2-40B4-BE49-F238E27FC236}">
                <a16:creationId xmlns:a16="http://schemas.microsoft.com/office/drawing/2014/main" xmlns="" id="{A7C841C7-490A-BB49-B162-C5021983DB47}"/>
              </a:ext>
            </a:extLst>
          </p:cNvPr>
          <p:cNvSpPr/>
          <p:nvPr/>
        </p:nvSpPr>
        <p:spPr bwMode="auto">
          <a:xfrm>
            <a:off x="2898480" y="499569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6" name="Oval 5">
            <a:extLst>
              <a:ext uri="{FF2B5EF4-FFF2-40B4-BE49-F238E27FC236}">
                <a16:creationId xmlns:a16="http://schemas.microsoft.com/office/drawing/2014/main" xmlns="" id="{6591D4C8-70F0-5946-2C3F-3896307A53B4}"/>
              </a:ext>
            </a:extLst>
          </p:cNvPr>
          <p:cNvSpPr/>
          <p:nvPr/>
        </p:nvSpPr>
        <p:spPr bwMode="auto">
          <a:xfrm>
            <a:off x="2895862" y="4985562"/>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Bob</a:t>
            </a:r>
          </a:p>
          <a:p>
            <a:pPr lvl="0" algn="ctr" eaLnBrk="1" hangingPunct="1"/>
            <a:endParaRPr lang="en-AU" altLang="en-US" sz="500" b="1" dirty="0">
              <a:solidFill>
                <a:srgbClr val="000000"/>
              </a:solidFill>
              <a:latin typeface="Verdana" pitchFamily="34" charset="0"/>
            </a:endParaRPr>
          </a:p>
          <a:p>
            <a:pPr lvl="0" algn="ctr" eaLnBrk="1" hangingPunct="1"/>
            <a:r>
              <a:rPr lang="en-AU" altLang="en-US" sz="500" b="1" dirty="0" smtClean="0">
                <a:solidFill>
                  <a:srgbClr val="FF0000"/>
                </a:solidFill>
                <a:latin typeface="Verdana" pitchFamily="34" charset="0"/>
              </a:rPr>
              <a:t>750</a:t>
            </a:r>
            <a:endParaRPr lang="en-AU" altLang="en-US" sz="500" b="1" dirty="0">
              <a:solidFill>
                <a:srgbClr val="FF0000"/>
              </a:solidFill>
              <a:latin typeface="Verdana" pitchFamily="34" charset="0"/>
            </a:endParaRPr>
          </a:p>
        </p:txBody>
      </p:sp>
      <p:sp>
        <p:nvSpPr>
          <p:cNvPr id="7" name="Oval 6">
            <a:extLst>
              <a:ext uri="{FF2B5EF4-FFF2-40B4-BE49-F238E27FC236}">
                <a16:creationId xmlns:a16="http://schemas.microsoft.com/office/drawing/2014/main" xmlns="" id="{0C58E3B0-55DC-808B-76C2-2C94D7EDB3AF}"/>
              </a:ext>
            </a:extLst>
          </p:cNvPr>
          <p:cNvSpPr/>
          <p:nvPr/>
        </p:nvSpPr>
        <p:spPr bwMode="auto">
          <a:xfrm>
            <a:off x="4887927" y="3541546"/>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8" name="Oval 7">
            <a:extLst>
              <a:ext uri="{FF2B5EF4-FFF2-40B4-BE49-F238E27FC236}">
                <a16:creationId xmlns:a16="http://schemas.microsoft.com/office/drawing/2014/main" xmlns="" id="{803C1A0D-A7F7-4BC3-76B1-39407834ECB4}"/>
              </a:ext>
            </a:extLst>
          </p:cNvPr>
          <p:cNvSpPr/>
          <p:nvPr/>
        </p:nvSpPr>
        <p:spPr bwMode="auto">
          <a:xfrm>
            <a:off x="3196475" y="5480013"/>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9" name="Oval 8">
            <a:extLst>
              <a:ext uri="{FF2B5EF4-FFF2-40B4-BE49-F238E27FC236}">
                <a16:creationId xmlns:a16="http://schemas.microsoft.com/office/drawing/2014/main" xmlns="" id="{8FF2B785-4BE1-A036-1697-A6209A9266FA}"/>
              </a:ext>
            </a:extLst>
          </p:cNvPr>
          <p:cNvSpPr/>
          <p:nvPr/>
        </p:nvSpPr>
        <p:spPr bwMode="auto">
          <a:xfrm>
            <a:off x="3192889" y="5474566"/>
            <a:ext cx="560326" cy="522621"/>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r>
              <a:rPr lang="en-AU" altLang="en-US" sz="500" b="1" dirty="0">
                <a:solidFill>
                  <a:srgbClr val="000000"/>
                </a:solidFill>
                <a:latin typeface="Verdana" pitchFamily="34" charset="0"/>
              </a:rPr>
              <a:t>Paul</a:t>
            </a:r>
          </a:p>
          <a:p>
            <a:pPr lvl="0" algn="ctr" eaLnBrk="1" hangingPunct="1"/>
            <a:endParaRPr lang="en-AU" altLang="en-US" sz="500" b="1" dirty="0">
              <a:solidFill>
                <a:srgbClr val="000000"/>
              </a:solidFill>
              <a:latin typeface="Verdana" pitchFamily="34" charset="0"/>
            </a:endParaRPr>
          </a:p>
          <a:p>
            <a:pPr lvl="0" algn="ctr" eaLnBrk="1" hangingPunct="1"/>
            <a:r>
              <a:rPr lang="en-AU" altLang="en-US" sz="500" b="1" dirty="0" smtClean="0">
                <a:solidFill>
                  <a:srgbClr val="FF0000"/>
                </a:solidFill>
                <a:latin typeface="Verdana" pitchFamily="34" charset="0"/>
              </a:rPr>
              <a:t>700</a:t>
            </a:r>
            <a:endParaRPr lang="en-AU" altLang="en-US" sz="500" b="1" dirty="0">
              <a:solidFill>
                <a:srgbClr val="FF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b="1" dirty="0">
              <a:solidFill>
                <a:srgbClr val="000000"/>
              </a:solidFill>
              <a:latin typeface="Verdana" pitchFamily="34" charset="0"/>
            </a:endParaRPr>
          </a:p>
          <a:p>
            <a:pPr lvl="0" algn="ctr" eaLnBrk="1" hangingPunct="1"/>
            <a:endParaRPr lang="en-AU" altLang="en-US" sz="500" dirty="0">
              <a:solidFill>
                <a:srgbClr val="FF0000"/>
              </a:solidFill>
              <a:latin typeface="Verdana" pitchFamily="34" charset="0"/>
            </a:endParaRPr>
          </a:p>
        </p:txBody>
      </p:sp>
      <p:sp>
        <p:nvSpPr>
          <p:cNvPr id="10" name="Oval 9">
            <a:extLst>
              <a:ext uri="{FF2B5EF4-FFF2-40B4-BE49-F238E27FC236}">
                <a16:creationId xmlns:a16="http://schemas.microsoft.com/office/drawing/2014/main" xmlns="" id="{BB03AB22-8567-1528-5266-FF14BE965381}"/>
              </a:ext>
            </a:extLst>
          </p:cNvPr>
          <p:cNvSpPr/>
          <p:nvPr/>
        </p:nvSpPr>
        <p:spPr bwMode="auto">
          <a:xfrm>
            <a:off x="5399371" y="3881284"/>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12" name="Group 11">
            <a:extLst>
              <a:ext uri="{FF2B5EF4-FFF2-40B4-BE49-F238E27FC236}">
                <a16:creationId xmlns:a16="http://schemas.microsoft.com/office/drawing/2014/main" xmlns="" id="{3B82C6EA-6CCF-8D9C-7812-4299087EC451}"/>
              </a:ext>
            </a:extLst>
          </p:cNvPr>
          <p:cNvGrpSpPr/>
          <p:nvPr/>
        </p:nvGrpSpPr>
        <p:grpSpPr>
          <a:xfrm>
            <a:off x="5402981" y="3878326"/>
            <a:ext cx="627958" cy="522621"/>
            <a:chOff x="5371955" y="3897857"/>
            <a:chExt cx="627958" cy="522621"/>
          </a:xfrm>
        </p:grpSpPr>
        <p:sp>
          <p:nvSpPr>
            <p:cNvPr id="13" name="Oval 12">
              <a:extLst>
                <a:ext uri="{FF2B5EF4-FFF2-40B4-BE49-F238E27FC236}">
                  <a16:creationId xmlns:a16="http://schemas.microsoft.com/office/drawing/2014/main" xmlns="" id="{7363377F-7403-A86B-FD71-F5282C314FA2}"/>
                </a:ext>
              </a:extLst>
            </p:cNvPr>
            <p:cNvSpPr/>
            <p:nvPr/>
          </p:nvSpPr>
          <p:spPr bwMode="auto">
            <a:xfrm>
              <a:off x="5371955" y="3897857"/>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14" name="TextBox 79">
              <a:extLst>
                <a:ext uri="{FF2B5EF4-FFF2-40B4-BE49-F238E27FC236}">
                  <a16:creationId xmlns:a16="http://schemas.microsoft.com/office/drawing/2014/main" xmlns="" id="{EAAD0A4C-00F5-0DC6-10CF-ECDED50E7B88}"/>
                </a:ext>
              </a:extLst>
            </p:cNvPr>
            <p:cNvSpPr/>
            <p:nvPr/>
          </p:nvSpPr>
          <p:spPr>
            <a:xfrm>
              <a:off x="5470850" y="4003046"/>
              <a:ext cx="529063" cy="3231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500" b="1" dirty="0">
                  <a:latin typeface="Verdana" pitchFamily="34" charset="0"/>
                </a:rPr>
                <a:t>Gary</a:t>
              </a:r>
            </a:p>
            <a:p>
              <a:pPr marL="0" lvl="0" indent="0" eaLnBrk="1" hangingPunct="1"/>
              <a:r>
                <a:rPr lang="en-AU" altLang="en-US" sz="500" b="1" dirty="0">
                  <a:solidFill>
                    <a:srgbClr val="FF0000"/>
                  </a:solidFill>
                  <a:latin typeface="Verdana" pitchFamily="34" charset="0"/>
                </a:rPr>
                <a:t> </a:t>
              </a:r>
              <a:endParaRPr lang="en-AU" altLang="en-US" sz="500" b="1" dirty="0" smtClean="0">
                <a:solidFill>
                  <a:srgbClr val="FF0000"/>
                </a:solidFill>
                <a:latin typeface="Verdana" pitchFamily="34" charset="0"/>
              </a:endParaRPr>
            </a:p>
            <a:p>
              <a:pPr marL="0" lvl="0" indent="0" eaLnBrk="1" hangingPunct="1"/>
              <a:r>
                <a:rPr lang="en-AU" altLang="en-US" sz="500" b="1" dirty="0">
                  <a:solidFill>
                    <a:srgbClr val="FF0000"/>
                  </a:solidFill>
                  <a:latin typeface="Verdana" pitchFamily="34" charset="0"/>
                </a:rPr>
                <a:t> </a:t>
              </a:r>
              <a:r>
                <a:rPr lang="en-AU" altLang="en-US" sz="500" b="1" dirty="0" smtClean="0">
                  <a:solidFill>
                    <a:srgbClr val="FF0000"/>
                  </a:solidFill>
                  <a:latin typeface="Verdana" pitchFamily="34" charset="0"/>
                </a:rPr>
                <a:t> 650</a:t>
              </a:r>
              <a:endParaRPr lang="en-AU" altLang="en-US" sz="500" b="1" dirty="0">
                <a:solidFill>
                  <a:srgbClr val="FF0000"/>
                </a:solidFill>
                <a:latin typeface="Verdana" pitchFamily="34" charset="0"/>
              </a:endParaRPr>
            </a:p>
          </p:txBody>
        </p:sp>
      </p:grpSp>
      <p:sp>
        <p:nvSpPr>
          <p:cNvPr id="17" name="Oval 16">
            <a:extLst>
              <a:ext uri="{FF2B5EF4-FFF2-40B4-BE49-F238E27FC236}">
                <a16:creationId xmlns:a16="http://schemas.microsoft.com/office/drawing/2014/main" xmlns="" id="{799FEBA6-8747-3E4D-A5FA-CCADB2CFD2F5}"/>
              </a:ext>
            </a:extLst>
          </p:cNvPr>
          <p:cNvSpPr/>
          <p:nvPr/>
        </p:nvSpPr>
        <p:spPr bwMode="auto">
          <a:xfrm>
            <a:off x="4291837" y="5990334"/>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20" name="Oval 19">
            <a:extLst>
              <a:ext uri="{FF2B5EF4-FFF2-40B4-BE49-F238E27FC236}">
                <a16:creationId xmlns:a16="http://schemas.microsoft.com/office/drawing/2014/main" xmlns="" id="{A2673912-B3BB-B8C7-6A6F-2AA9A4C2C997}"/>
              </a:ext>
            </a:extLst>
          </p:cNvPr>
          <p:cNvSpPr/>
          <p:nvPr/>
        </p:nvSpPr>
        <p:spPr bwMode="auto">
          <a:xfrm>
            <a:off x="4937805" y="5925359"/>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21" name="Group 20">
            <a:extLst>
              <a:ext uri="{FF2B5EF4-FFF2-40B4-BE49-F238E27FC236}">
                <a16:creationId xmlns:a16="http://schemas.microsoft.com/office/drawing/2014/main" xmlns="" id="{5C6D4613-7B4E-D6FF-092C-FF4999009F0C}"/>
              </a:ext>
            </a:extLst>
          </p:cNvPr>
          <p:cNvGrpSpPr/>
          <p:nvPr/>
        </p:nvGrpSpPr>
        <p:grpSpPr>
          <a:xfrm>
            <a:off x="4291837" y="5985838"/>
            <a:ext cx="596090" cy="522621"/>
            <a:chOff x="4307718" y="5964983"/>
            <a:chExt cx="596090" cy="522621"/>
          </a:xfrm>
        </p:grpSpPr>
        <p:sp>
          <p:nvSpPr>
            <p:cNvPr id="22" name="Oval 21">
              <a:extLst>
                <a:ext uri="{FF2B5EF4-FFF2-40B4-BE49-F238E27FC236}">
                  <a16:creationId xmlns:a16="http://schemas.microsoft.com/office/drawing/2014/main" xmlns="" id="{3C5B525E-E339-D4A8-9164-6DEEB5974AFB}"/>
                </a:ext>
              </a:extLst>
            </p:cNvPr>
            <p:cNvSpPr/>
            <p:nvPr/>
          </p:nvSpPr>
          <p:spPr bwMode="auto">
            <a:xfrm>
              <a:off x="4307718" y="5964983"/>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sp>
          <p:nvSpPr>
            <p:cNvPr id="23" name="TextBox 79">
              <a:extLst>
                <a:ext uri="{FF2B5EF4-FFF2-40B4-BE49-F238E27FC236}">
                  <a16:creationId xmlns:a16="http://schemas.microsoft.com/office/drawing/2014/main" xmlns="" id="{CD762898-7E2B-A599-A8D7-3AAF5FB5B7BA}"/>
                </a:ext>
              </a:extLst>
            </p:cNvPr>
            <p:cNvSpPr/>
            <p:nvPr/>
          </p:nvSpPr>
          <p:spPr>
            <a:xfrm>
              <a:off x="4374745" y="6003827"/>
              <a:ext cx="529063" cy="353943"/>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solidFill>
                    <a:srgbClr val="FF0000"/>
                  </a:solidFill>
                  <a:latin typeface="Verdana" pitchFamily="34" charset="0"/>
                </a:rPr>
                <a:t> </a:t>
              </a:r>
              <a:r>
                <a:rPr lang="en-AU" altLang="en-US" sz="500" b="1" dirty="0" err="1" smtClean="0">
                  <a:latin typeface="Verdana" pitchFamily="34" charset="0"/>
                </a:rPr>
                <a:t>Nayan</a:t>
              </a:r>
              <a:endParaRPr lang="en-AU" altLang="en-US" sz="500" b="1" dirty="0">
                <a:latin typeface="Verdana" pitchFamily="34" charset="0"/>
              </a:endParaRPr>
            </a:p>
            <a:p>
              <a:pPr marL="0" lvl="0" indent="0" eaLnBrk="1" hangingPunct="1"/>
              <a:r>
                <a:rPr lang="en-AU" altLang="en-US" sz="500" b="1" dirty="0">
                  <a:latin typeface="Verdana" pitchFamily="34" charset="0"/>
                </a:rPr>
                <a:t> </a:t>
              </a:r>
              <a:r>
                <a:rPr lang="en-AU" altLang="en-US" sz="500" b="1" dirty="0" smtClean="0">
                  <a:latin typeface="Verdana" pitchFamily="34" charset="0"/>
                </a:rPr>
                <a:t>   </a:t>
              </a:r>
            </a:p>
            <a:p>
              <a:pPr marL="0" lvl="0" indent="0" eaLnBrk="1" hangingPunct="1"/>
              <a:r>
                <a:rPr lang="en-AU" altLang="en-US" sz="600" dirty="0">
                  <a:solidFill>
                    <a:srgbClr val="FF0000"/>
                  </a:solidFill>
                  <a:latin typeface="Verdana" pitchFamily="34" charset="0"/>
                </a:rPr>
                <a:t> </a:t>
              </a:r>
              <a:r>
                <a:rPr lang="en-AU" altLang="en-US" sz="600" dirty="0" smtClean="0">
                  <a:solidFill>
                    <a:srgbClr val="FF0000"/>
                  </a:solidFill>
                  <a:latin typeface="Verdana" pitchFamily="34" charset="0"/>
                </a:rPr>
                <a:t>  </a:t>
              </a:r>
              <a:r>
                <a:rPr lang="en-AU" altLang="en-US" sz="500" dirty="0" smtClean="0">
                  <a:solidFill>
                    <a:srgbClr val="FF0000"/>
                  </a:solidFill>
                  <a:latin typeface="Verdana" pitchFamily="34" charset="0"/>
                </a:rPr>
                <a:t>600</a:t>
              </a:r>
              <a:endParaRPr lang="en-AU" altLang="en-US" sz="500" dirty="0">
                <a:solidFill>
                  <a:srgbClr val="FF0000"/>
                </a:solidFill>
                <a:latin typeface="Verdana" pitchFamily="34" charset="0"/>
              </a:endParaRPr>
            </a:p>
          </p:txBody>
        </p:sp>
      </p:grpSp>
      <p:grpSp>
        <p:nvGrpSpPr>
          <p:cNvPr id="24" name="Group 23">
            <a:extLst>
              <a:ext uri="{FF2B5EF4-FFF2-40B4-BE49-F238E27FC236}">
                <a16:creationId xmlns:a16="http://schemas.microsoft.com/office/drawing/2014/main" xmlns="" id="{C84AF817-3342-CBC5-331E-FED569977D36}"/>
              </a:ext>
            </a:extLst>
          </p:cNvPr>
          <p:cNvGrpSpPr/>
          <p:nvPr/>
        </p:nvGrpSpPr>
        <p:grpSpPr>
          <a:xfrm>
            <a:off x="4929889" y="5925359"/>
            <a:ext cx="606302" cy="522621"/>
            <a:chOff x="4910524" y="5909084"/>
            <a:chExt cx="606302" cy="522621"/>
          </a:xfrm>
        </p:grpSpPr>
        <p:sp>
          <p:nvSpPr>
            <p:cNvPr id="25" name="Oval 24">
              <a:extLst>
                <a:ext uri="{FF2B5EF4-FFF2-40B4-BE49-F238E27FC236}">
                  <a16:creationId xmlns:a16="http://schemas.microsoft.com/office/drawing/2014/main" xmlns="" id="{430E3F2A-5EE3-205C-8EEE-B371B64A60E5}"/>
                </a:ext>
              </a:extLst>
            </p:cNvPr>
            <p:cNvSpPr/>
            <p:nvPr/>
          </p:nvSpPr>
          <p:spPr bwMode="auto">
            <a:xfrm>
              <a:off x="4910524" y="5909084"/>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26" name="TextBox 79">
              <a:extLst>
                <a:ext uri="{FF2B5EF4-FFF2-40B4-BE49-F238E27FC236}">
                  <a16:creationId xmlns:a16="http://schemas.microsoft.com/office/drawing/2014/main" xmlns="" id="{876A33A9-D576-9E78-7F37-BF2FE79E883B}"/>
                </a:ext>
              </a:extLst>
            </p:cNvPr>
            <p:cNvSpPr/>
            <p:nvPr/>
          </p:nvSpPr>
          <p:spPr>
            <a:xfrm>
              <a:off x="4987763" y="6017639"/>
              <a:ext cx="529063" cy="33855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a:latin typeface="Verdana" pitchFamily="34" charset="0"/>
                </a:rPr>
                <a:t>Matt</a:t>
              </a:r>
            </a:p>
            <a:p>
              <a:pPr marL="0" lvl="0" indent="0" eaLnBrk="1" hangingPunct="1"/>
              <a:r>
                <a:rPr lang="en-AU" altLang="en-US" sz="500" b="1" dirty="0">
                  <a:latin typeface="Verdana" pitchFamily="34" charset="0"/>
                </a:rPr>
                <a:t> </a:t>
              </a:r>
              <a:r>
                <a:rPr lang="en-AU" altLang="en-US" sz="500" b="1" dirty="0" smtClean="0">
                  <a:latin typeface="Verdana" pitchFamily="34" charset="0"/>
                </a:rPr>
                <a:t>  </a:t>
              </a:r>
            </a:p>
            <a:p>
              <a:pPr marL="0" lvl="0" indent="0" eaLnBrk="1" hangingPunct="1"/>
              <a:r>
                <a:rPr lang="en-AU" altLang="en-US" sz="500" b="1" dirty="0">
                  <a:solidFill>
                    <a:srgbClr val="FF0000"/>
                  </a:solidFill>
                  <a:latin typeface="Verdana" pitchFamily="34" charset="0"/>
                </a:rPr>
                <a:t> </a:t>
              </a:r>
              <a:r>
                <a:rPr lang="en-AU" altLang="en-US" sz="500" b="1" dirty="0" smtClean="0">
                  <a:solidFill>
                    <a:srgbClr val="FF0000"/>
                  </a:solidFill>
                  <a:latin typeface="Verdana" pitchFamily="34" charset="0"/>
                </a:rPr>
                <a:t>  550</a:t>
              </a:r>
              <a:endParaRPr lang="en-AU" altLang="en-US" sz="700" b="1" dirty="0">
                <a:solidFill>
                  <a:srgbClr val="FF0000"/>
                </a:solidFill>
                <a:latin typeface="Verdana" pitchFamily="34" charset="0"/>
              </a:endParaRPr>
            </a:p>
          </p:txBody>
        </p:sp>
      </p:grpSp>
      <p:sp>
        <p:nvSpPr>
          <p:cNvPr id="31" name="Oval 30">
            <a:extLst>
              <a:ext uri="{FF2B5EF4-FFF2-40B4-BE49-F238E27FC236}">
                <a16:creationId xmlns:a16="http://schemas.microsoft.com/office/drawing/2014/main" xmlns="" id="{9300A268-0C84-A214-57A7-E44DBFA0580E}"/>
              </a:ext>
            </a:extLst>
          </p:cNvPr>
          <p:cNvSpPr/>
          <p:nvPr/>
        </p:nvSpPr>
        <p:spPr bwMode="auto">
          <a:xfrm>
            <a:off x="5457571" y="5573836"/>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32" name="Group 31">
            <a:extLst>
              <a:ext uri="{FF2B5EF4-FFF2-40B4-BE49-F238E27FC236}">
                <a16:creationId xmlns:a16="http://schemas.microsoft.com/office/drawing/2014/main" xmlns="" id="{5CF0DC1C-B39C-7CE5-1EF4-C9B6E54C22F5}"/>
              </a:ext>
            </a:extLst>
          </p:cNvPr>
          <p:cNvGrpSpPr/>
          <p:nvPr/>
        </p:nvGrpSpPr>
        <p:grpSpPr>
          <a:xfrm>
            <a:off x="5453654" y="5565526"/>
            <a:ext cx="592889" cy="522621"/>
            <a:chOff x="5439587" y="5528450"/>
            <a:chExt cx="592889" cy="522621"/>
          </a:xfrm>
        </p:grpSpPr>
        <p:sp>
          <p:nvSpPr>
            <p:cNvPr id="33" name="Oval 32">
              <a:extLst>
                <a:ext uri="{FF2B5EF4-FFF2-40B4-BE49-F238E27FC236}">
                  <a16:creationId xmlns:a16="http://schemas.microsoft.com/office/drawing/2014/main" xmlns="" id="{C06E407C-2F80-451F-E46A-3AAD5FF0FDF3}"/>
                </a:ext>
              </a:extLst>
            </p:cNvPr>
            <p:cNvSpPr/>
            <p:nvPr/>
          </p:nvSpPr>
          <p:spPr bwMode="auto">
            <a:xfrm>
              <a:off x="5439587" y="5528450"/>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34" name="TextBox 79">
              <a:extLst>
                <a:ext uri="{FF2B5EF4-FFF2-40B4-BE49-F238E27FC236}">
                  <a16:creationId xmlns:a16="http://schemas.microsoft.com/office/drawing/2014/main" xmlns="" id="{B8C69E6D-90EC-EF1C-06CA-922B5D60EEF9}"/>
                </a:ext>
              </a:extLst>
            </p:cNvPr>
            <p:cNvSpPr/>
            <p:nvPr/>
          </p:nvSpPr>
          <p:spPr>
            <a:xfrm>
              <a:off x="5503413" y="5604649"/>
              <a:ext cx="529063" cy="33855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smtClean="0">
                  <a:latin typeface="Verdana" pitchFamily="34" charset="0"/>
                </a:rPr>
                <a:t>Ben</a:t>
              </a:r>
              <a:endParaRPr lang="en-AU" altLang="en-US" sz="500" b="1" dirty="0">
                <a:latin typeface="Verdana" pitchFamily="34" charset="0"/>
              </a:endParaRPr>
            </a:p>
            <a:p>
              <a:pPr marL="0" lvl="0" indent="0" eaLnBrk="1" hangingPunct="1"/>
              <a:endParaRPr lang="en-AU" altLang="en-US" sz="500" b="1" dirty="0">
                <a:latin typeface="Verdana" pitchFamily="34" charset="0"/>
              </a:endParaRPr>
            </a:p>
            <a:p>
              <a:pPr marL="0" lvl="0" indent="0" eaLnBrk="1" hangingPunct="1"/>
              <a:r>
                <a:rPr lang="en-AU" altLang="en-US" sz="500" b="1" dirty="0">
                  <a:latin typeface="Verdana" pitchFamily="34" charset="0"/>
                </a:rPr>
                <a:t>   </a:t>
              </a:r>
              <a:r>
                <a:rPr lang="en-AU" altLang="en-US" sz="500" b="1" dirty="0">
                  <a:solidFill>
                    <a:srgbClr val="FF0000"/>
                  </a:solidFill>
                  <a:latin typeface="Verdana" pitchFamily="34" charset="0"/>
                </a:rPr>
                <a:t>500</a:t>
              </a:r>
              <a:endParaRPr lang="en-AU" altLang="en-US" sz="700" b="1" dirty="0">
                <a:solidFill>
                  <a:srgbClr val="FF0000"/>
                </a:solidFill>
                <a:latin typeface="Verdana" pitchFamily="34" charset="0"/>
              </a:endParaRPr>
            </a:p>
          </p:txBody>
        </p:sp>
      </p:grpSp>
      <p:sp>
        <p:nvSpPr>
          <p:cNvPr id="39" name="Oval 38">
            <a:extLst>
              <a:ext uri="{FF2B5EF4-FFF2-40B4-BE49-F238E27FC236}">
                <a16:creationId xmlns:a16="http://schemas.microsoft.com/office/drawing/2014/main" xmlns="" id="{6786382B-782C-F223-FAC7-D695FEC5D9F0}"/>
              </a:ext>
            </a:extLst>
          </p:cNvPr>
          <p:cNvSpPr/>
          <p:nvPr/>
        </p:nvSpPr>
        <p:spPr bwMode="auto">
          <a:xfrm>
            <a:off x="5615518" y="500480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47" name="Group 46">
            <a:extLst>
              <a:ext uri="{FF2B5EF4-FFF2-40B4-BE49-F238E27FC236}">
                <a16:creationId xmlns:a16="http://schemas.microsoft.com/office/drawing/2014/main" xmlns="" id="{6A479280-3D80-78E7-1E85-D27A696B8C31}"/>
              </a:ext>
            </a:extLst>
          </p:cNvPr>
          <p:cNvGrpSpPr/>
          <p:nvPr/>
        </p:nvGrpSpPr>
        <p:grpSpPr>
          <a:xfrm>
            <a:off x="5615092" y="4999822"/>
            <a:ext cx="586413" cy="522621"/>
            <a:chOff x="5653447" y="5002871"/>
            <a:chExt cx="586413" cy="522621"/>
          </a:xfrm>
        </p:grpSpPr>
        <p:sp>
          <p:nvSpPr>
            <p:cNvPr id="52" name="Oval 51">
              <a:extLst>
                <a:ext uri="{FF2B5EF4-FFF2-40B4-BE49-F238E27FC236}">
                  <a16:creationId xmlns:a16="http://schemas.microsoft.com/office/drawing/2014/main" xmlns="" id="{38926419-DD26-4EB6-B6A5-AAEBCD46332A}"/>
                </a:ext>
              </a:extLst>
            </p:cNvPr>
            <p:cNvSpPr/>
            <p:nvPr/>
          </p:nvSpPr>
          <p:spPr bwMode="auto">
            <a:xfrm>
              <a:off x="5653447" y="5002871"/>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latin typeface="Verdana" pitchFamily="34" charset="0"/>
              </a:endParaRPr>
            </a:p>
          </p:txBody>
        </p:sp>
        <p:sp>
          <p:nvSpPr>
            <p:cNvPr id="55" name="TextBox 79">
              <a:extLst>
                <a:ext uri="{FF2B5EF4-FFF2-40B4-BE49-F238E27FC236}">
                  <a16:creationId xmlns:a16="http://schemas.microsoft.com/office/drawing/2014/main" xmlns="" id="{AB1F4DBA-62F2-24F3-007E-645A09E9F13F}"/>
                </a:ext>
              </a:extLst>
            </p:cNvPr>
            <p:cNvSpPr/>
            <p:nvPr/>
          </p:nvSpPr>
          <p:spPr>
            <a:xfrm>
              <a:off x="5710797" y="5082029"/>
              <a:ext cx="529063" cy="338554"/>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600" b="1" dirty="0">
                  <a:latin typeface="Verdana" pitchFamily="34" charset="0"/>
                </a:rPr>
                <a:t> </a:t>
              </a:r>
              <a:r>
                <a:rPr lang="en-AU" altLang="en-US" sz="500" b="1" dirty="0">
                  <a:latin typeface="Verdana" pitchFamily="34" charset="0"/>
                </a:rPr>
                <a:t>Tom</a:t>
              </a:r>
            </a:p>
            <a:p>
              <a:pPr marL="0" lvl="0" indent="0" eaLnBrk="1" hangingPunct="1"/>
              <a:endParaRPr lang="en-AU" altLang="en-US" sz="500" b="1" dirty="0">
                <a:latin typeface="Verdana" pitchFamily="34" charset="0"/>
              </a:endParaRPr>
            </a:p>
            <a:p>
              <a:pPr marL="0" lvl="0" indent="0" eaLnBrk="1" hangingPunct="1"/>
              <a:r>
                <a:rPr lang="en-AU" altLang="en-US" sz="400" dirty="0">
                  <a:solidFill>
                    <a:srgbClr val="FF0000"/>
                  </a:solidFill>
                  <a:latin typeface="Verdana" pitchFamily="34" charset="0"/>
                </a:rPr>
                <a:t>    </a:t>
              </a:r>
              <a:r>
                <a:rPr lang="en-AU" altLang="en-US" sz="500" b="1" dirty="0">
                  <a:solidFill>
                    <a:srgbClr val="FF0000"/>
                  </a:solidFill>
                  <a:latin typeface="Verdana" pitchFamily="34" charset="0"/>
                </a:rPr>
                <a:t>450</a:t>
              </a:r>
              <a:endParaRPr lang="en-AU" altLang="en-US" sz="600" b="1" dirty="0">
                <a:solidFill>
                  <a:srgbClr val="FF0000"/>
                </a:solidFill>
                <a:latin typeface="Verdana" pitchFamily="34" charset="0"/>
              </a:endParaRPr>
            </a:p>
          </p:txBody>
        </p:sp>
      </p:grpSp>
      <p:sp>
        <p:nvSpPr>
          <p:cNvPr id="11" name="Oval 10">
            <a:extLst>
              <a:ext uri="{FF2B5EF4-FFF2-40B4-BE49-F238E27FC236}">
                <a16:creationId xmlns:a16="http://schemas.microsoft.com/office/drawing/2014/main" xmlns="" id="{751BD353-D4F4-657F-2C5F-DAB6A325DD65}"/>
              </a:ext>
            </a:extLst>
          </p:cNvPr>
          <p:cNvSpPr/>
          <p:nvPr/>
        </p:nvSpPr>
        <p:spPr bwMode="auto">
          <a:xfrm>
            <a:off x="5698220" y="4407845"/>
            <a:ext cx="560326" cy="522621"/>
          </a:xfrm>
          <a:prstGeom prst="ellipse">
            <a:avLst/>
          </a:prstGeom>
          <a:solidFill>
            <a:schemeClr val="bg1">
              <a:lumMod val="85000"/>
            </a:schemeClr>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a:p>
            <a:pPr lvl="0" algn="ctr" eaLnBrk="1" hangingPunct="1">
              <a:defRPr/>
            </a:pPr>
            <a:endParaRPr lang="en-US" sz="600" b="1" kern="1200" dirty="0">
              <a:solidFill>
                <a:srgbClr val="000000"/>
              </a:solidFill>
            </a:endParaRPr>
          </a:p>
        </p:txBody>
      </p:sp>
      <p:grpSp>
        <p:nvGrpSpPr>
          <p:cNvPr id="18" name="Group 17">
            <a:extLst>
              <a:ext uri="{FF2B5EF4-FFF2-40B4-BE49-F238E27FC236}">
                <a16:creationId xmlns:a16="http://schemas.microsoft.com/office/drawing/2014/main" xmlns="" id="{8BF3D0A5-D279-C145-B047-CA31ED19F8F4}"/>
              </a:ext>
            </a:extLst>
          </p:cNvPr>
          <p:cNvGrpSpPr/>
          <p:nvPr/>
        </p:nvGrpSpPr>
        <p:grpSpPr>
          <a:xfrm>
            <a:off x="5698220" y="4410336"/>
            <a:ext cx="617474" cy="522621"/>
            <a:chOff x="5679534" y="4420478"/>
            <a:chExt cx="617474" cy="522621"/>
          </a:xfrm>
        </p:grpSpPr>
        <p:sp>
          <p:nvSpPr>
            <p:cNvPr id="19" name="Oval 18">
              <a:extLst>
                <a:ext uri="{FF2B5EF4-FFF2-40B4-BE49-F238E27FC236}">
                  <a16:creationId xmlns:a16="http://schemas.microsoft.com/office/drawing/2014/main" xmlns="" id="{953E384C-877A-2002-2FCF-AB10880CA4C0}"/>
                </a:ext>
              </a:extLst>
            </p:cNvPr>
            <p:cNvSpPr/>
            <p:nvPr/>
          </p:nvSpPr>
          <p:spPr bwMode="auto">
            <a:xfrm>
              <a:off x="5679534" y="4420478"/>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27" name="TextBox 79">
              <a:extLst>
                <a:ext uri="{FF2B5EF4-FFF2-40B4-BE49-F238E27FC236}">
                  <a16:creationId xmlns:a16="http://schemas.microsoft.com/office/drawing/2014/main" xmlns="" id="{AE6E7FD5-4082-B26D-D284-C4A4DEAF5C9A}"/>
                </a:ext>
              </a:extLst>
            </p:cNvPr>
            <p:cNvSpPr/>
            <p:nvPr/>
          </p:nvSpPr>
          <p:spPr>
            <a:xfrm>
              <a:off x="5767945" y="4526955"/>
              <a:ext cx="529063" cy="3231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500" b="1" dirty="0">
                  <a:latin typeface="Verdana" pitchFamily="34" charset="0"/>
                </a:rPr>
                <a:t>Mike</a:t>
              </a:r>
            </a:p>
            <a:p>
              <a:pPr marL="0" lvl="0" indent="0" eaLnBrk="1" hangingPunct="1"/>
              <a:endParaRPr lang="en-AU" altLang="en-US" sz="500" b="1" dirty="0">
                <a:solidFill>
                  <a:srgbClr val="FF0000"/>
                </a:solidFill>
                <a:latin typeface="Verdana" pitchFamily="34" charset="0"/>
              </a:endParaRPr>
            </a:p>
            <a:p>
              <a:pPr marL="0" lvl="0" indent="0" eaLnBrk="1" hangingPunct="1"/>
              <a:r>
                <a:rPr lang="en-AU" altLang="en-US" sz="400" dirty="0" smtClean="0">
                  <a:solidFill>
                    <a:srgbClr val="FF0000"/>
                  </a:solidFill>
                  <a:latin typeface="Verdana" pitchFamily="34" charset="0"/>
                </a:rPr>
                <a:t>   </a:t>
              </a:r>
              <a:r>
                <a:rPr lang="en-AU" altLang="en-US" sz="500" b="1" dirty="0" smtClean="0">
                  <a:solidFill>
                    <a:srgbClr val="FF0000"/>
                  </a:solidFill>
                  <a:latin typeface="Verdana" pitchFamily="34" charset="0"/>
                </a:rPr>
                <a:t>400</a:t>
              </a:r>
              <a:endParaRPr lang="en-AU" altLang="en-US" sz="500" b="1" dirty="0">
                <a:solidFill>
                  <a:srgbClr val="FF0000"/>
                </a:solidFill>
                <a:latin typeface="Verdana" pitchFamily="34" charset="0"/>
              </a:endParaRPr>
            </a:p>
          </p:txBody>
        </p:sp>
      </p:grpSp>
      <p:grpSp>
        <p:nvGrpSpPr>
          <p:cNvPr id="28" name="Group 27">
            <a:extLst>
              <a:ext uri="{FF2B5EF4-FFF2-40B4-BE49-F238E27FC236}">
                <a16:creationId xmlns:a16="http://schemas.microsoft.com/office/drawing/2014/main" xmlns="" id="{86768034-4C7A-AB86-FCF8-92D1F8C175B4}"/>
              </a:ext>
            </a:extLst>
          </p:cNvPr>
          <p:cNvGrpSpPr/>
          <p:nvPr/>
        </p:nvGrpSpPr>
        <p:grpSpPr>
          <a:xfrm>
            <a:off x="4883894" y="3533236"/>
            <a:ext cx="634979" cy="522621"/>
            <a:chOff x="4895300" y="3507593"/>
            <a:chExt cx="634979" cy="522621"/>
          </a:xfrm>
        </p:grpSpPr>
        <p:sp>
          <p:nvSpPr>
            <p:cNvPr id="35" name="Oval 34">
              <a:extLst>
                <a:ext uri="{FF2B5EF4-FFF2-40B4-BE49-F238E27FC236}">
                  <a16:creationId xmlns:a16="http://schemas.microsoft.com/office/drawing/2014/main" xmlns="" id="{74FE5590-E870-779A-E0A2-21ADDB0CDE01}"/>
                </a:ext>
              </a:extLst>
            </p:cNvPr>
            <p:cNvSpPr/>
            <p:nvPr/>
          </p:nvSpPr>
          <p:spPr bwMode="auto">
            <a:xfrm>
              <a:off x="4895300" y="3507593"/>
              <a:ext cx="560326" cy="522621"/>
            </a:xfrm>
            <a:prstGeom prst="ellipse">
              <a:avLst/>
            </a:prstGeom>
            <a:solidFill>
              <a:schemeClr val="bg1">
                <a:lumMod val="85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eaLnBrk="1" hangingPunct="1">
                <a:defRPr/>
              </a:pPr>
              <a:endParaRPr lang="en-AU" sz="600" b="1" kern="1200" dirty="0">
                <a:solidFill>
                  <a:srgbClr val="000000"/>
                </a:solidFill>
                <a:latin typeface="Verdana" pitchFamily="34" charset="0"/>
              </a:endParaRPr>
            </a:p>
          </p:txBody>
        </p:sp>
        <p:sp>
          <p:nvSpPr>
            <p:cNvPr id="36" name="TextBox 79">
              <a:extLst>
                <a:ext uri="{FF2B5EF4-FFF2-40B4-BE49-F238E27FC236}">
                  <a16:creationId xmlns:a16="http://schemas.microsoft.com/office/drawing/2014/main" xmlns="" id="{7F0F61DB-5B2C-BF20-BC0C-597512A0CC80}"/>
                </a:ext>
              </a:extLst>
            </p:cNvPr>
            <p:cNvSpPr/>
            <p:nvPr/>
          </p:nvSpPr>
          <p:spPr>
            <a:xfrm>
              <a:off x="5001216" y="3619706"/>
              <a:ext cx="529063" cy="3231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500" b="1" dirty="0">
                  <a:latin typeface="Verdana" pitchFamily="34" charset="0"/>
                </a:rPr>
                <a:t>Ken</a:t>
              </a:r>
            </a:p>
            <a:p>
              <a:pPr marL="0" lvl="0" indent="0" eaLnBrk="1" hangingPunct="1"/>
              <a:endParaRPr lang="en-AU" altLang="en-US" sz="500" b="1" dirty="0">
                <a:latin typeface="Verdana" pitchFamily="34" charset="0"/>
              </a:endParaRPr>
            </a:p>
            <a:p>
              <a:pPr marL="0" lvl="0" indent="0" eaLnBrk="1" hangingPunct="1"/>
              <a:r>
                <a:rPr lang="en-AU" altLang="en-US" sz="500" b="1" dirty="0" smtClean="0">
                  <a:solidFill>
                    <a:srgbClr val="FF0000"/>
                  </a:solidFill>
                  <a:latin typeface="Verdana" pitchFamily="34" charset="0"/>
                </a:rPr>
                <a:t>350</a:t>
              </a:r>
              <a:endParaRPr lang="en-AU" altLang="en-US" sz="500" b="1" dirty="0">
                <a:solidFill>
                  <a:srgbClr val="FF0000"/>
                </a:solidFill>
                <a:latin typeface="Verdana" pitchFamily="34" charset="0"/>
              </a:endParaRPr>
            </a:p>
          </p:txBody>
        </p:sp>
      </p:grpSp>
      <p:sp>
        <p:nvSpPr>
          <p:cNvPr id="71" name="TextBox 79">
            <a:extLst>
              <a:ext uri="{FF2B5EF4-FFF2-40B4-BE49-F238E27FC236}">
                <a16:creationId xmlns:a16="http://schemas.microsoft.com/office/drawing/2014/main" xmlns="" id="{A70A39F6-5F91-5C54-2B82-9165818D1488}"/>
              </a:ext>
            </a:extLst>
          </p:cNvPr>
          <p:cNvSpPr/>
          <p:nvPr/>
        </p:nvSpPr>
        <p:spPr>
          <a:xfrm>
            <a:off x="3020640" y="5102252"/>
            <a:ext cx="380882" cy="18466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AU" altLang="en-US" sz="400" dirty="0">
                <a:latin typeface="Verdana" pitchFamily="34" charset="0"/>
              </a:rPr>
              <a:t> </a:t>
            </a:r>
            <a:r>
              <a:rPr lang="en-AU" altLang="en-US" sz="600" b="1" dirty="0">
                <a:latin typeface="Verdana" pitchFamily="34" charset="0"/>
              </a:rPr>
              <a:t>  </a:t>
            </a:r>
            <a:r>
              <a:rPr lang="en-AU" altLang="en-US" sz="500" dirty="0">
                <a:solidFill>
                  <a:srgbClr val="FF0000"/>
                </a:solidFill>
                <a:latin typeface="Verdana" pitchFamily="34" charset="0"/>
              </a:rPr>
              <a:t> </a:t>
            </a:r>
            <a:r>
              <a:rPr lang="en-AU" altLang="en-US" sz="400" dirty="0">
                <a:solidFill>
                  <a:srgbClr val="FF0000"/>
                </a:solidFill>
                <a:latin typeface="Verdana" pitchFamily="34" charset="0"/>
              </a:rPr>
              <a:t>     </a:t>
            </a:r>
            <a:endParaRPr lang="en-AU" altLang="en-US" sz="600" dirty="0">
              <a:solidFill>
                <a:srgbClr val="FF0000"/>
              </a:solidFill>
              <a:latin typeface="Verdana" pitchFamily="34" charset="0"/>
            </a:endParaRPr>
          </a:p>
        </p:txBody>
      </p:sp>
    </p:spTree>
    <p:extLst>
      <p:ext uri="{BB962C8B-B14F-4D97-AF65-F5344CB8AC3E}">
        <p14:creationId xmlns:p14="http://schemas.microsoft.com/office/powerpoint/2010/main" val="3198693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anim calcmode="lin" valueType="num">
                                      <p:cBhvr>
                                        <p:cTn id="13" dur="1000" fill="hold"/>
                                        <p:tgtEl>
                                          <p:spTgt spid="132"/>
                                        </p:tgtEl>
                                        <p:attrNameLst>
                                          <p:attrName>ppt_x</p:attrName>
                                        </p:attrNameLst>
                                      </p:cBhvr>
                                      <p:tavLst>
                                        <p:tav tm="0">
                                          <p:val>
                                            <p:strVal val="#ppt_x"/>
                                          </p:val>
                                        </p:tav>
                                        <p:tav tm="100000">
                                          <p:val>
                                            <p:strVal val="#ppt_x"/>
                                          </p:val>
                                        </p:tav>
                                      </p:tavLst>
                                    </p:anim>
                                    <p:anim calcmode="lin" valueType="num">
                                      <p:cBhvr>
                                        <p:cTn id="14" dur="1000" fill="hold"/>
                                        <p:tgtEl>
                                          <p:spTgt spid="1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anim calcmode="lin" valueType="num">
                                      <p:cBhvr>
                                        <p:cTn id="18" dur="1000" fill="hold"/>
                                        <p:tgtEl>
                                          <p:spTgt spid="152"/>
                                        </p:tgtEl>
                                        <p:attrNameLst>
                                          <p:attrName>ppt_x</p:attrName>
                                        </p:attrNameLst>
                                      </p:cBhvr>
                                      <p:tavLst>
                                        <p:tav tm="0">
                                          <p:val>
                                            <p:strVal val="#ppt_x"/>
                                          </p:val>
                                        </p:tav>
                                        <p:tav tm="100000">
                                          <p:val>
                                            <p:strVal val="#ppt_x"/>
                                          </p:val>
                                        </p:tav>
                                      </p:tavLst>
                                    </p:anim>
                                    <p:anim calcmode="lin" valueType="num">
                                      <p:cBhvr>
                                        <p:cTn id="19" dur="1000" fill="hold"/>
                                        <p:tgtEl>
                                          <p:spTgt spid="1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1000"/>
                                        <p:tgtEl>
                                          <p:spTgt spid="151"/>
                                        </p:tgtEl>
                                      </p:cBhvr>
                                    </p:animEffect>
                                    <p:anim calcmode="lin" valueType="num">
                                      <p:cBhvr>
                                        <p:cTn id="28" dur="1000" fill="hold"/>
                                        <p:tgtEl>
                                          <p:spTgt spid="151"/>
                                        </p:tgtEl>
                                        <p:attrNameLst>
                                          <p:attrName>ppt_x</p:attrName>
                                        </p:attrNameLst>
                                      </p:cBhvr>
                                      <p:tavLst>
                                        <p:tav tm="0">
                                          <p:val>
                                            <p:strVal val="#ppt_x"/>
                                          </p:val>
                                        </p:tav>
                                        <p:tav tm="100000">
                                          <p:val>
                                            <p:strVal val="#ppt_x"/>
                                          </p:val>
                                        </p:tav>
                                      </p:tavLst>
                                    </p:anim>
                                    <p:anim calcmode="lin" valueType="num">
                                      <p:cBhvr>
                                        <p:cTn id="29" dur="1000" fill="hold"/>
                                        <p:tgtEl>
                                          <p:spTgt spid="1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0.00086 -0.05324 L -0.00086 -0.52547 " pathEditMode="relative" ptsTypes="AA">
                                      <p:cBhvr>
                                        <p:cTn id="43" dur="2000" fill="hold"/>
                                        <p:tgtEl>
                                          <p:spTgt spid="37"/>
                                        </p:tgtEl>
                                        <p:attrNameLst>
                                          <p:attrName>ppt_x</p:attrName>
                                          <p:attrName>ppt_y</p:attrName>
                                        </p:attrNameLst>
                                      </p:cBhvr>
                                    </p:animMotion>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anim calcmode="lin" valueType="num">
                                      <p:cBhvr additive="base">
                                        <p:cTn id="47" dur="1000" fill="hold"/>
                                        <p:tgtEl>
                                          <p:spTgt spid="159"/>
                                        </p:tgtEl>
                                        <p:attrNameLst>
                                          <p:attrName>ppt_x</p:attrName>
                                        </p:attrNameLst>
                                      </p:cBhvr>
                                      <p:tavLst>
                                        <p:tav tm="0">
                                          <p:val>
                                            <p:strVal val="0-#ppt_w/2"/>
                                          </p:val>
                                        </p:tav>
                                        <p:tav tm="100000">
                                          <p:val>
                                            <p:strVal val="#ppt_x"/>
                                          </p:val>
                                        </p:tav>
                                      </p:tavLst>
                                    </p:anim>
                                    <p:anim calcmode="lin" valueType="num">
                                      <p:cBhvr additive="base">
                                        <p:cTn id="48" dur="10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60"/>
                                        </p:tgtEl>
                                        <p:attrNameLst>
                                          <p:attrName>style.visibility</p:attrName>
                                        </p:attrNameLst>
                                      </p:cBhvr>
                                      <p:to>
                                        <p:strVal val="visible"/>
                                      </p:to>
                                    </p:set>
                                    <p:anim calcmode="lin" valueType="num">
                                      <p:cBhvr additive="base">
                                        <p:cTn id="53" dur="1000" fill="hold"/>
                                        <p:tgtEl>
                                          <p:spTgt spid="160"/>
                                        </p:tgtEl>
                                        <p:attrNameLst>
                                          <p:attrName>ppt_x</p:attrName>
                                        </p:attrNameLst>
                                      </p:cBhvr>
                                      <p:tavLst>
                                        <p:tav tm="0">
                                          <p:val>
                                            <p:strVal val="1+#ppt_w/2"/>
                                          </p:val>
                                        </p:tav>
                                        <p:tav tm="100000">
                                          <p:val>
                                            <p:strVal val="#ppt_x"/>
                                          </p:val>
                                        </p:tav>
                                      </p:tavLst>
                                    </p:anim>
                                    <p:anim calcmode="lin" valueType="num">
                                      <p:cBhvr additive="base">
                                        <p:cTn id="54" dur="1000" fill="hold"/>
                                        <p:tgtEl>
                                          <p:spTgt spid="160"/>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6" presetClass="emph" presetSubtype="0" repeatCount="3000" fill="hold" grpId="1" nodeType="afterEffect">
                                  <p:stCondLst>
                                    <p:cond delay="0"/>
                                  </p:stCondLst>
                                  <p:childTnLst>
                                    <p:animEffect transition="out" filter="fade">
                                      <p:cBhvr>
                                        <p:cTn id="57" dur="500" tmFilter="0, 0; .2, .5; .8, .5; 1, 0"/>
                                        <p:tgtEl>
                                          <p:spTgt spid="160"/>
                                        </p:tgtEl>
                                      </p:cBhvr>
                                    </p:animEffect>
                                    <p:animScale>
                                      <p:cBhvr>
                                        <p:cTn id="58" dur="250" autoRev="1" fill="hold"/>
                                        <p:tgtEl>
                                          <p:spTgt spid="160"/>
                                        </p:tgtEl>
                                      </p:cBhvr>
                                      <p:by x="105000" y="105000"/>
                                    </p:animScale>
                                  </p:childTnLst>
                                </p:cTn>
                              </p:par>
                            </p:childTnLst>
                          </p:cTn>
                        </p:par>
                        <p:par>
                          <p:cTn id="59" fill="hold">
                            <p:stCondLst>
                              <p:cond delay="2500"/>
                            </p:stCondLst>
                            <p:childTnLst>
                              <p:par>
                                <p:cTn id="60" presetID="10" presetClass="exit" presetSubtype="0" fill="hold" grpId="2" nodeType="afterEffect">
                                  <p:stCondLst>
                                    <p:cond delay="0"/>
                                  </p:stCondLst>
                                  <p:childTnLst>
                                    <p:animEffect transition="out" filter="fade">
                                      <p:cBhvr>
                                        <p:cTn id="61" dur="500"/>
                                        <p:tgtEl>
                                          <p:spTgt spid="160"/>
                                        </p:tgtEl>
                                      </p:cBhvr>
                                    </p:animEffect>
                                    <p:set>
                                      <p:cBhvr>
                                        <p:cTn id="62" dur="1" fill="hold">
                                          <p:stCondLst>
                                            <p:cond delay="499"/>
                                          </p:stCondLst>
                                        </p:cTn>
                                        <p:tgtEl>
                                          <p:spTgt spid="160"/>
                                        </p:tgtEl>
                                        <p:attrNameLst>
                                          <p:attrName>style.visibility</p:attrName>
                                        </p:attrNameLst>
                                      </p:cBhvr>
                                      <p:to>
                                        <p:strVal val="hidden"/>
                                      </p:to>
                                    </p:set>
                                  </p:childTnLst>
                                </p:cTn>
                              </p:par>
                            </p:childTnLst>
                          </p:cTn>
                        </p:par>
                        <p:par>
                          <p:cTn id="63" fill="hold">
                            <p:stCondLst>
                              <p:cond delay="3000"/>
                            </p:stCondLst>
                            <p:childTnLst>
                              <p:par>
                                <p:cTn id="64" presetID="10" presetClass="exit" presetSubtype="0" fill="hold" grpId="3" nodeType="afterEffect">
                                  <p:stCondLst>
                                    <p:cond delay="0"/>
                                  </p:stCondLst>
                                  <p:childTnLst>
                                    <p:animEffect transition="out" filter="fade">
                                      <p:cBhvr>
                                        <p:cTn id="65" dur="500"/>
                                        <p:tgtEl>
                                          <p:spTgt spid="160"/>
                                        </p:tgtEl>
                                      </p:cBhvr>
                                    </p:animEffect>
                                    <p:set>
                                      <p:cBhvr>
                                        <p:cTn id="66" dur="1" fill="hold">
                                          <p:stCondLst>
                                            <p:cond delay="499"/>
                                          </p:stCondLst>
                                        </p:cTn>
                                        <p:tgtEl>
                                          <p:spTgt spid="16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0" nodeType="clickEffect">
                                  <p:stCondLst>
                                    <p:cond delay="0"/>
                                  </p:stCondLst>
                                  <p:childTnLst>
                                    <p:animMotion origin="layout" path="M -0.00885 -0.03565 L -0.26927 -0.24213 " pathEditMode="relative" ptsTypes="AA">
                                      <p:cBhvr>
                                        <p:cTn id="70" dur="2000" fill="hold"/>
                                        <p:tgtEl>
                                          <p:spTgt spid="158"/>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0.03073 -0.0007 L 0.33003 -0.24954 " pathEditMode="relative" rAng="0" ptsTypes="AA">
                                      <p:cBhvr>
                                        <p:cTn id="74" dur="2000" fill="hold"/>
                                        <p:tgtEl>
                                          <p:spTgt spid="156"/>
                                        </p:tgtEl>
                                        <p:attrNameLst>
                                          <p:attrName>ppt_x</p:attrName>
                                          <p:attrName>ppt_y</p:attrName>
                                        </p:attrNameLst>
                                      </p:cBhvr>
                                      <p:rCtr x="14965" y="-12454"/>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00139 -0.04143 L -0.11615 -0.56412 " pathEditMode="relative" rAng="0" ptsTypes="AA">
                                      <p:cBhvr>
                                        <p:cTn id="78" dur="2000" fill="hold"/>
                                        <p:tgtEl>
                                          <p:spTgt spid="163"/>
                                        </p:tgtEl>
                                        <p:attrNameLst>
                                          <p:attrName>ppt_x</p:attrName>
                                          <p:attrName>ppt_y</p:attrName>
                                        </p:attrNameLst>
                                      </p:cBhvr>
                                      <p:rCtr x="-5747" y="-26134"/>
                                    </p:animMotion>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0.00035 -0.06042 L 0.32917 -0.7757 " pathEditMode="relative" rAng="0" ptsTypes="AA">
                                      <p:cBhvr>
                                        <p:cTn id="82" dur="2000" fill="hold"/>
                                        <p:tgtEl>
                                          <p:spTgt spid="167"/>
                                        </p:tgtEl>
                                        <p:attrNameLst>
                                          <p:attrName>ppt_x</p:attrName>
                                          <p:attrName>ppt_y</p:attrName>
                                        </p:attrNameLst>
                                      </p:cBhvr>
                                      <p:rCtr x="16441" y="-35764"/>
                                    </p:animMotion>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0" nodeType="clickEffect">
                                  <p:stCondLst>
                                    <p:cond delay="0"/>
                                  </p:stCondLst>
                                  <p:childTnLst>
                                    <p:animMotion origin="layout" path="M -0.00087 -0.04259 L -0.21719 -0.47546 " pathEditMode="relative" rAng="0" ptsTypes="AA">
                                      <p:cBhvr>
                                        <p:cTn id="86" dur="2000" fill="hold"/>
                                        <p:tgtEl>
                                          <p:spTgt spid="4"/>
                                        </p:tgtEl>
                                        <p:attrNameLst>
                                          <p:attrName>ppt_x</p:attrName>
                                          <p:attrName>ppt_y</p:attrName>
                                        </p:attrNameLst>
                                      </p:cBhvr>
                                      <p:rCtr x="-10816" y="-21644"/>
                                    </p:animMotion>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0" nodeType="clickEffect">
                                  <p:stCondLst>
                                    <p:cond delay="0"/>
                                  </p:stCondLst>
                                  <p:childTnLst>
                                    <p:animMotion origin="layout" path="M 0.03195 0.00162 L 0.35347 -0.62292 " pathEditMode="relative" rAng="0" ptsTypes="AA">
                                      <p:cBhvr>
                                        <p:cTn id="90" dur="2000" fill="hold"/>
                                        <p:tgtEl>
                                          <p:spTgt spid="6"/>
                                        </p:tgtEl>
                                        <p:attrNameLst>
                                          <p:attrName>ppt_x</p:attrName>
                                          <p:attrName>ppt_y</p:attrName>
                                        </p:attrNameLst>
                                      </p:cBhvr>
                                      <p:rCtr x="16076" y="-31227"/>
                                    </p:animMotion>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grpId="0" nodeType="clickEffect">
                                  <p:stCondLst>
                                    <p:cond delay="0"/>
                                  </p:stCondLst>
                                  <p:childTnLst>
                                    <p:animMotion origin="layout" path="M -0.00191 -0.0419 L -0.27066 -0.65578 " pathEditMode="relative" rAng="0" ptsTypes="AA">
                                      <p:cBhvr>
                                        <p:cTn id="94" dur="2000" fill="hold"/>
                                        <p:tgtEl>
                                          <p:spTgt spid="9"/>
                                        </p:tgtEl>
                                        <p:attrNameLst>
                                          <p:attrName>ppt_x</p:attrName>
                                          <p:attrName>ppt_y</p:attrName>
                                        </p:attrNameLst>
                                      </p:cBhvr>
                                      <p:rCtr x="-13438" y="-30694"/>
                                    </p:animMotion>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0.05243 -0.05949 L 0.02049 -0.42014 " pathEditMode="relative" rAng="0" ptsTypes="AA">
                                      <p:cBhvr>
                                        <p:cTn id="98" dur="2000" fill="hold"/>
                                        <p:tgtEl>
                                          <p:spTgt spid="12"/>
                                        </p:tgtEl>
                                        <p:attrNameLst>
                                          <p:attrName>ppt_x</p:attrName>
                                          <p:attrName>ppt_y</p:attrName>
                                        </p:attrNameLst>
                                      </p:cBhvr>
                                      <p:rCtr x="-1597" y="-18032"/>
                                    </p:animMotion>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nodeType="clickEffect">
                                  <p:stCondLst>
                                    <p:cond delay="0"/>
                                  </p:stCondLst>
                                  <p:childTnLst>
                                    <p:animMotion origin="layout" path="M -0.00052 -0.05532 L -0.41667 -0.65116 " pathEditMode="relative" rAng="0" ptsTypes="AA">
                                      <p:cBhvr>
                                        <p:cTn id="102" dur="2000" fill="hold"/>
                                        <p:tgtEl>
                                          <p:spTgt spid="21"/>
                                        </p:tgtEl>
                                        <p:attrNameLst>
                                          <p:attrName>ppt_x</p:attrName>
                                          <p:attrName>ppt_y</p:attrName>
                                        </p:attrNameLst>
                                      </p:cBhvr>
                                      <p:rCtr x="-20816" y="-29792"/>
                                    </p:animMotion>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0.00156 -0.05208 L 0.04861 -0.63657 " pathEditMode="relative" rAng="0" ptsTypes="AA">
                                      <p:cBhvr>
                                        <p:cTn id="106" dur="2000" fill="hold"/>
                                        <p:tgtEl>
                                          <p:spTgt spid="24"/>
                                        </p:tgtEl>
                                        <p:attrNameLst>
                                          <p:attrName>ppt_x</p:attrName>
                                          <p:attrName>ppt_y</p:attrName>
                                        </p:attrNameLst>
                                      </p:cBhvr>
                                      <p:rCtr x="2500" y="-29236"/>
                                    </p:animMotion>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nodeType="clickEffect">
                                  <p:stCondLst>
                                    <p:cond delay="0"/>
                                  </p:stCondLst>
                                  <p:childTnLst>
                                    <p:animMotion origin="layout" path="M -0.04688 -0.05324 L -0.54688 -0.5051 " pathEditMode="relative" ptsTypes="AA">
                                      <p:cBhvr>
                                        <p:cTn id="110" dur="2000" fill="hold"/>
                                        <p:tgtEl>
                                          <p:spTgt spid="32"/>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nodeType="clickEffect">
                                  <p:stCondLst>
                                    <p:cond delay="0"/>
                                  </p:stCondLst>
                                  <p:childTnLst>
                                    <p:animMotion origin="layout" path="M 0.00121 -0.05232 L -0.02934 -0.42269 " pathEditMode="relative" ptsTypes="AA">
                                      <p:cBhvr>
                                        <p:cTn id="114" dur="2000" fill="hold"/>
                                        <p:tgtEl>
                                          <p:spTgt spid="47"/>
                                        </p:tgtEl>
                                        <p:attrNameLst>
                                          <p:attrName>ppt_x</p:attrName>
                                          <p:attrName>ppt_y</p:attrName>
                                        </p:attrNameLst>
                                      </p:cBhvr>
                                    </p:animMotion>
                                  </p:childTnLst>
                                </p:cTn>
                              </p:par>
                            </p:childTnLst>
                          </p:cTn>
                        </p:par>
                      </p:childTnLst>
                    </p:cTn>
                  </p:par>
                  <p:par>
                    <p:cTn id="115" fill="hold">
                      <p:stCondLst>
                        <p:cond delay="indefinite"/>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0.04531 0.00092 L -0.54514 -0.26042 " pathEditMode="relative" rAng="0" ptsTypes="AA">
                                      <p:cBhvr>
                                        <p:cTn id="118" dur="2000" fill="hold"/>
                                        <p:tgtEl>
                                          <p:spTgt spid="18"/>
                                        </p:tgtEl>
                                        <p:attrNameLst>
                                          <p:attrName>ppt_x</p:attrName>
                                          <p:attrName>ppt_y</p:attrName>
                                        </p:attrNameLst>
                                      </p:cBhvr>
                                      <p:rCtr x="-25000" y="-13079"/>
                                    </p:animMotion>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0.00208 -0.05185 L 0.07604 -0.13079 " pathEditMode="relative" rAng="0" ptsTypes="AA">
                                      <p:cBhvr>
                                        <p:cTn id="122" dur="2000" fill="hold"/>
                                        <p:tgtEl>
                                          <p:spTgt spid="28"/>
                                        </p:tgtEl>
                                        <p:attrNameLst>
                                          <p:attrName>ppt_x</p:attrName>
                                          <p:attrName>ppt_y</p:attrName>
                                        </p:attrNameLst>
                                      </p:cBhvr>
                                      <p:rCtr x="3698" y="-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5" grpId="0"/>
      <p:bldP spid="66" grpId="0"/>
      <p:bldP spid="67" grpId="0"/>
      <p:bldP spid="151" grpId="0" animBg="1"/>
      <p:bldP spid="152" grpId="0" animBg="1"/>
      <p:bldP spid="156" grpId="0" animBg="1"/>
      <p:bldP spid="158" grpId="0" animBg="1"/>
      <p:bldP spid="159" grpId="0"/>
      <p:bldP spid="160" grpId="0"/>
      <p:bldP spid="160" grpId="1"/>
      <p:bldP spid="160" grpId="2"/>
      <p:bldP spid="160" grpId="3"/>
      <p:bldP spid="163" grpId="0" animBg="1"/>
      <p:bldP spid="4" grpId="0" animBg="1"/>
      <p:bldP spid="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p:nvPr/>
        </p:nvSpPr>
        <p:spPr>
          <a:xfrm>
            <a:off x="0" y="1208120"/>
            <a:ext cx="9143999" cy="1052596"/>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sz="1600" i="1" dirty="0">
                <a:solidFill>
                  <a:schemeClr val="bg2"/>
                </a:solidFill>
                <a:latin typeface="Verdana" pitchFamily="34" charset="0"/>
              </a:rPr>
              <a:t>When you pass from Primary Class to Junior Class then you will become </a:t>
            </a:r>
            <a:r>
              <a:rPr lang="en-GB" sz="1600" b="1" i="1" dirty="0">
                <a:solidFill>
                  <a:schemeClr val="bg2"/>
                </a:solidFill>
                <a:latin typeface="Verdana" pitchFamily="34" charset="0"/>
              </a:rPr>
              <a:t>Primary Associate. </a:t>
            </a:r>
            <a:r>
              <a:rPr lang="en-GB" sz="1600" i="1" dirty="0">
                <a:solidFill>
                  <a:schemeClr val="bg2"/>
                </a:solidFill>
                <a:latin typeface="Verdana" pitchFamily="34" charset="0"/>
              </a:rPr>
              <a:t>You will be issued with a </a:t>
            </a:r>
            <a:r>
              <a:rPr lang="en-GB" sz="1600" b="1" i="1" dirty="0">
                <a:solidFill>
                  <a:schemeClr val="bg2"/>
                </a:solidFill>
                <a:latin typeface="Verdana" pitchFamily="34" charset="0"/>
              </a:rPr>
              <a:t>Primary Education Certificate </a:t>
            </a:r>
            <a:r>
              <a:rPr lang="en-GB" sz="1600" i="1" dirty="0">
                <a:solidFill>
                  <a:schemeClr val="bg2"/>
                </a:solidFill>
                <a:latin typeface="Verdana" pitchFamily="34" charset="0"/>
              </a:rPr>
              <a:t>(PEC) along with 6 Coins for Scholarship or equivalent educational material.</a:t>
            </a:r>
          </a:p>
        </p:txBody>
      </p:sp>
      <p:sp>
        <p:nvSpPr>
          <p:cNvPr id="36868" name="Rectangle 6"/>
          <p:cNvSpPr/>
          <p:nvPr/>
        </p:nvSpPr>
        <p:spPr>
          <a:xfrm>
            <a:off x="0" y="76200"/>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US" sz="2400" b="1" dirty="0">
                <a:solidFill>
                  <a:srgbClr val="7030A0"/>
                </a:solidFill>
                <a:latin typeface="Verdana" pitchFamily="34" charset="0"/>
              </a:rPr>
              <a:t>P</a:t>
            </a:r>
            <a:r>
              <a:rPr sz="2400" b="1" dirty="0">
                <a:solidFill>
                  <a:srgbClr val="7030A0"/>
                </a:solidFill>
                <a:latin typeface="Verdana" pitchFamily="34" charset="0"/>
              </a:rPr>
              <a:t>rimary Class</a:t>
            </a:r>
          </a:p>
          <a:p>
            <a:pPr lvl="0" algn="ctr"/>
            <a:r>
              <a:rPr lang="en-GB" sz="2400" b="1" dirty="0">
                <a:solidFill>
                  <a:srgbClr val="C00000"/>
                </a:solidFill>
                <a:latin typeface="Verdana" pitchFamily="34" charset="0"/>
              </a:rPr>
              <a:t>Primary Education Certificate (PEC)</a:t>
            </a:r>
            <a:endParaRPr sz="2400" b="1" dirty="0">
              <a:solidFill>
                <a:srgbClr val="C00000"/>
              </a:solidFill>
              <a:latin typeface="Verdana" pitchFamily="34" charset="0"/>
            </a:endParaRPr>
          </a:p>
        </p:txBody>
      </p:sp>
      <p:sp>
        <p:nvSpPr>
          <p:cNvPr id="36870" name="Rectangle 13"/>
          <p:cNvSpPr/>
          <p:nvPr/>
        </p:nvSpPr>
        <p:spPr>
          <a:xfrm>
            <a:off x="0" y="6077112"/>
            <a:ext cx="9144000" cy="49180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algn="ctr" eaLnBrk="1" hangingPunct="1">
              <a:lnSpc>
                <a:spcPct val="120000"/>
              </a:lnSpc>
            </a:pPr>
            <a:r>
              <a:rPr sz="2400" b="1" dirty="0">
                <a:solidFill>
                  <a:srgbClr val="C00000"/>
                </a:solidFill>
              </a:rPr>
              <a:t>Primary Class Scholarship : </a:t>
            </a:r>
            <a:r>
              <a:rPr sz="2400" b="1" dirty="0" smtClean="0">
                <a:solidFill>
                  <a:srgbClr val="C00000"/>
                </a:solidFill>
              </a:rPr>
              <a:t>Coin </a:t>
            </a:r>
            <a:r>
              <a:rPr sz="2400" b="1" dirty="0">
                <a:solidFill>
                  <a:srgbClr val="C00000"/>
                </a:solidFill>
              </a:rPr>
              <a:t>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514600"/>
            <a:ext cx="4724400" cy="32768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5503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6"/>
          <p:cNvSpPr/>
          <p:nvPr/>
        </p:nvSpPr>
        <p:spPr>
          <a:xfrm>
            <a:off x="218173" y="154806"/>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US" sz="2400" b="1" dirty="0">
                <a:solidFill>
                  <a:srgbClr val="7030A0"/>
                </a:solidFill>
                <a:latin typeface="Verdana" pitchFamily="34" charset="0"/>
              </a:rPr>
              <a:t>Junior</a:t>
            </a:r>
            <a:r>
              <a:rPr sz="2400" b="1" dirty="0">
                <a:solidFill>
                  <a:srgbClr val="7030A0"/>
                </a:solidFill>
                <a:latin typeface="Verdana" pitchFamily="34" charset="0"/>
              </a:rPr>
              <a:t> Class</a:t>
            </a:r>
          </a:p>
          <a:p>
            <a:pPr lvl="0" algn="ctr"/>
            <a:r>
              <a:rPr lang="en-GB" sz="2400" b="1" dirty="0">
                <a:solidFill>
                  <a:srgbClr val="C00000"/>
                </a:solidFill>
                <a:latin typeface="Verdana" pitchFamily="34" charset="0"/>
              </a:rPr>
              <a:t>Junior Education Certificate (JEC)</a:t>
            </a:r>
            <a:endParaRPr sz="2400" b="1" dirty="0">
              <a:solidFill>
                <a:srgbClr val="C00000"/>
              </a:solidFill>
              <a:latin typeface="Verdana" pitchFamily="34" charset="0"/>
            </a:endParaRPr>
          </a:p>
        </p:txBody>
      </p:sp>
      <p:sp>
        <p:nvSpPr>
          <p:cNvPr id="36870" name="Rectangle 13"/>
          <p:cNvSpPr/>
          <p:nvPr/>
        </p:nvSpPr>
        <p:spPr>
          <a:xfrm>
            <a:off x="0" y="6077112"/>
            <a:ext cx="9144000" cy="49180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algn="ctr" eaLnBrk="1" hangingPunct="1">
              <a:lnSpc>
                <a:spcPct val="120000"/>
              </a:lnSpc>
            </a:pPr>
            <a:r>
              <a:rPr sz="2400" b="1" dirty="0">
                <a:solidFill>
                  <a:srgbClr val="C00000"/>
                </a:solidFill>
              </a:rPr>
              <a:t>Junior Class Scholarship : </a:t>
            </a:r>
            <a:r>
              <a:rPr lang="en-US" sz="2400" b="1" dirty="0">
                <a:solidFill>
                  <a:srgbClr val="C00000"/>
                </a:solidFill>
              </a:rPr>
              <a:t>Coin</a:t>
            </a:r>
            <a:r>
              <a:rPr sz="2400" b="1" dirty="0" smtClean="0">
                <a:solidFill>
                  <a:srgbClr val="C00000"/>
                </a:solidFill>
              </a:rPr>
              <a:t> </a:t>
            </a:r>
            <a:r>
              <a:rPr sz="2400" b="1" dirty="0">
                <a:solidFill>
                  <a:srgbClr val="C00000"/>
                </a:solidFill>
              </a:rPr>
              <a:t>100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6341">
            <a:off x="327859" y="2772794"/>
            <a:ext cx="3132137" cy="20103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9669">
            <a:off x="3005931" y="3718461"/>
            <a:ext cx="3132137" cy="18633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1573">
            <a:off x="5850518" y="3337431"/>
            <a:ext cx="3132138" cy="17942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Rectangle 4"/>
          <p:cNvSpPr/>
          <p:nvPr/>
        </p:nvSpPr>
        <p:spPr>
          <a:xfrm>
            <a:off x="-76200" y="1219200"/>
            <a:ext cx="9448800" cy="1015150"/>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sz="1600" i="1" dirty="0">
                <a:solidFill>
                  <a:schemeClr val="bg2"/>
                </a:solidFill>
                <a:latin typeface="Verdana" pitchFamily="34" charset="0"/>
              </a:rPr>
              <a:t>When you pass Junior Class and go to Senior Class </a:t>
            </a:r>
            <a:r>
              <a:rPr lang="en-GB" sz="1600" i="1" dirty="0" smtClean="0">
                <a:solidFill>
                  <a:schemeClr val="bg2"/>
                </a:solidFill>
                <a:latin typeface="Verdana" pitchFamily="34" charset="0"/>
              </a:rPr>
              <a:t>then </a:t>
            </a:r>
            <a:r>
              <a:rPr lang="en-GB" sz="1600" i="1" dirty="0">
                <a:solidFill>
                  <a:schemeClr val="bg2"/>
                </a:solidFill>
                <a:latin typeface="Verdana" pitchFamily="34" charset="0"/>
              </a:rPr>
              <a:t>you will become </a:t>
            </a:r>
            <a:r>
              <a:rPr lang="en-GB" sz="1600" b="1" i="1" dirty="0">
                <a:solidFill>
                  <a:schemeClr val="bg2"/>
                </a:solidFill>
                <a:latin typeface="Verdana" pitchFamily="34" charset="0"/>
              </a:rPr>
              <a:t>Junior Associate</a:t>
            </a:r>
            <a:r>
              <a:rPr lang="en-GB" sz="1600" i="1" dirty="0">
                <a:solidFill>
                  <a:schemeClr val="bg2"/>
                </a:solidFill>
                <a:latin typeface="Verdana" pitchFamily="34" charset="0"/>
              </a:rPr>
              <a:t>. You will be awarded </a:t>
            </a:r>
            <a:r>
              <a:rPr lang="en-GB" sz="1600" i="1" dirty="0" smtClean="0">
                <a:solidFill>
                  <a:schemeClr val="bg2"/>
                </a:solidFill>
                <a:latin typeface="Verdana" pitchFamily="34" charset="0"/>
              </a:rPr>
              <a:t>a </a:t>
            </a:r>
            <a:r>
              <a:rPr lang="en-GB" sz="1600" b="1" i="1" dirty="0">
                <a:solidFill>
                  <a:schemeClr val="bg2"/>
                </a:solidFill>
                <a:latin typeface="Verdana" pitchFamily="34" charset="0"/>
              </a:rPr>
              <a:t>Junior </a:t>
            </a:r>
            <a:r>
              <a:rPr lang="en-GB" sz="1600" b="1" i="1" dirty="0" smtClean="0">
                <a:solidFill>
                  <a:schemeClr val="bg2"/>
                </a:solidFill>
                <a:latin typeface="Verdana" pitchFamily="34" charset="0"/>
              </a:rPr>
              <a:t>Education Certificate </a:t>
            </a:r>
            <a:r>
              <a:rPr lang="en-GB" sz="1600" i="1" dirty="0">
                <a:solidFill>
                  <a:schemeClr val="bg2"/>
                </a:solidFill>
                <a:latin typeface="Verdana" pitchFamily="34" charset="0"/>
              </a:rPr>
              <a:t>(JEC) along </a:t>
            </a:r>
            <a:r>
              <a:rPr lang="en-GB" sz="1600" i="1" dirty="0" smtClean="0">
                <a:solidFill>
                  <a:schemeClr val="bg2"/>
                </a:solidFill>
                <a:latin typeface="Verdana" pitchFamily="34" charset="0"/>
              </a:rPr>
              <a:t>With 100 </a:t>
            </a:r>
            <a:r>
              <a:rPr lang="en-GB" sz="1600" i="1" dirty="0">
                <a:solidFill>
                  <a:schemeClr val="bg2"/>
                </a:solidFill>
                <a:latin typeface="Verdana" pitchFamily="34" charset="0"/>
              </a:rPr>
              <a:t>Coins for Scholarship or equivalent </a:t>
            </a:r>
            <a:r>
              <a:rPr lang="en-GB" sz="1600" i="1" dirty="0" smtClean="0">
                <a:solidFill>
                  <a:schemeClr val="bg2"/>
                </a:solidFill>
                <a:latin typeface="Verdana" pitchFamily="34" charset="0"/>
              </a:rPr>
              <a:t>Tour Package </a:t>
            </a:r>
            <a:r>
              <a:rPr lang="en-GB" sz="1600" i="1" dirty="0">
                <a:solidFill>
                  <a:schemeClr val="bg2"/>
                </a:solidFill>
                <a:latin typeface="Verdana" pitchFamily="34" charset="0"/>
              </a:rPr>
              <a:t>or Exclusive Mobile.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4334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p:nvPr/>
        </p:nvSpPr>
        <p:spPr>
          <a:xfrm>
            <a:off x="1" y="1295400"/>
            <a:ext cx="9144000" cy="1052596"/>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just" eaLnBrk="1" hangingPunct="1">
              <a:lnSpc>
                <a:spcPct val="130000"/>
              </a:lnSpc>
            </a:pPr>
            <a:r>
              <a:rPr lang="en-GB" sz="1600" dirty="0">
                <a:solidFill>
                  <a:schemeClr val="bg2"/>
                </a:solidFill>
                <a:latin typeface="Verdana" pitchFamily="34" charset="0"/>
              </a:rPr>
              <a:t>When you pass from Senior Class to Higher Class then you will be </a:t>
            </a:r>
            <a:r>
              <a:rPr lang="en-GB" sz="1600" b="1" dirty="0">
                <a:solidFill>
                  <a:schemeClr val="bg2"/>
                </a:solidFill>
                <a:latin typeface="Verdana" pitchFamily="34" charset="0"/>
              </a:rPr>
              <a:t>Senior Associate</a:t>
            </a:r>
            <a:r>
              <a:rPr lang="en-GB" sz="1600" dirty="0">
                <a:solidFill>
                  <a:schemeClr val="bg2"/>
                </a:solidFill>
                <a:latin typeface="Verdana" pitchFamily="34" charset="0"/>
              </a:rPr>
              <a:t>. You will be awarded a </a:t>
            </a:r>
            <a:r>
              <a:rPr lang="en-GB" sz="1600" b="1" dirty="0">
                <a:solidFill>
                  <a:schemeClr val="bg2"/>
                </a:solidFill>
                <a:latin typeface="Verdana" pitchFamily="34" charset="0"/>
              </a:rPr>
              <a:t>Senior Education </a:t>
            </a:r>
            <a:r>
              <a:rPr lang="en-GB" sz="1600" b="1" dirty="0" smtClean="0">
                <a:solidFill>
                  <a:schemeClr val="bg2"/>
                </a:solidFill>
                <a:latin typeface="Verdana" pitchFamily="34" charset="0"/>
              </a:rPr>
              <a:t>Certificate</a:t>
            </a:r>
            <a:r>
              <a:rPr lang="en-GB" sz="1600" dirty="0" smtClean="0">
                <a:solidFill>
                  <a:schemeClr val="bg2"/>
                </a:solidFill>
                <a:latin typeface="Verdana" pitchFamily="34" charset="0"/>
              </a:rPr>
              <a:t> </a:t>
            </a:r>
            <a:r>
              <a:rPr lang="en-GB" sz="1600" dirty="0">
                <a:solidFill>
                  <a:schemeClr val="bg2"/>
                </a:solidFill>
                <a:latin typeface="Verdana" pitchFamily="34" charset="0"/>
              </a:rPr>
              <a:t>(</a:t>
            </a:r>
            <a:r>
              <a:rPr lang="en-GB" sz="1600" dirty="0" smtClean="0">
                <a:solidFill>
                  <a:schemeClr val="bg2"/>
                </a:solidFill>
                <a:latin typeface="Verdana" pitchFamily="34" charset="0"/>
              </a:rPr>
              <a:t>SEC) </a:t>
            </a:r>
            <a:r>
              <a:rPr lang="en-GB" sz="1600" dirty="0">
                <a:solidFill>
                  <a:schemeClr val="bg2"/>
                </a:solidFill>
                <a:latin typeface="Verdana" pitchFamily="34" charset="0"/>
              </a:rPr>
              <a:t>and you will also be awarded a Scholarship of 500 coins or an </a:t>
            </a:r>
            <a:r>
              <a:rPr lang="en-GB" sz="1600" dirty="0" smtClean="0">
                <a:solidFill>
                  <a:schemeClr val="bg2"/>
                </a:solidFill>
                <a:latin typeface="Verdana" pitchFamily="34" charset="0"/>
              </a:rPr>
              <a:t>Exclusive </a:t>
            </a:r>
            <a:r>
              <a:rPr lang="en-GB" sz="1600" dirty="0">
                <a:solidFill>
                  <a:schemeClr val="bg2"/>
                </a:solidFill>
                <a:latin typeface="Verdana" pitchFamily="34" charset="0"/>
              </a:rPr>
              <a:t>L</a:t>
            </a:r>
            <a:r>
              <a:rPr lang="en-GB" sz="1600" dirty="0" smtClean="0">
                <a:solidFill>
                  <a:schemeClr val="bg2"/>
                </a:solidFill>
                <a:latin typeface="Verdana" pitchFamily="34" charset="0"/>
              </a:rPr>
              <a:t>aptop </a:t>
            </a:r>
            <a:r>
              <a:rPr lang="en-GB" sz="1600" dirty="0">
                <a:solidFill>
                  <a:schemeClr val="bg2"/>
                </a:solidFill>
                <a:latin typeface="Verdana" pitchFamily="34" charset="0"/>
              </a:rPr>
              <a:t>of equivalent amount.</a:t>
            </a:r>
          </a:p>
        </p:txBody>
      </p:sp>
      <p:sp>
        <p:nvSpPr>
          <p:cNvPr id="36868" name="Rectangle 6"/>
          <p:cNvSpPr/>
          <p:nvPr/>
        </p:nvSpPr>
        <p:spPr>
          <a:xfrm>
            <a:off x="0" y="228600"/>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US" sz="2400" b="1" dirty="0">
                <a:solidFill>
                  <a:srgbClr val="7030A0"/>
                </a:solidFill>
                <a:latin typeface="Verdana" pitchFamily="34" charset="0"/>
              </a:rPr>
              <a:t>Senior</a:t>
            </a:r>
            <a:r>
              <a:rPr sz="2400" b="1" dirty="0">
                <a:solidFill>
                  <a:srgbClr val="7030A0"/>
                </a:solidFill>
                <a:latin typeface="Verdana" pitchFamily="34" charset="0"/>
              </a:rPr>
              <a:t> Class</a:t>
            </a:r>
          </a:p>
          <a:p>
            <a:pPr lvl="0" algn="ctr"/>
            <a:r>
              <a:rPr lang="en-US" sz="2400" b="1" dirty="0">
                <a:solidFill>
                  <a:srgbClr val="C00000"/>
                </a:solidFill>
                <a:latin typeface="Verdana" pitchFamily="34" charset="0"/>
              </a:rPr>
              <a:t>Senior Education Certificate (SEC)</a:t>
            </a:r>
            <a:endParaRPr sz="2400" b="1" dirty="0">
              <a:solidFill>
                <a:srgbClr val="C00000"/>
              </a:solidFill>
              <a:latin typeface="Verdana" pitchFamily="34" charset="0"/>
            </a:endParaRPr>
          </a:p>
        </p:txBody>
      </p:sp>
      <p:sp>
        <p:nvSpPr>
          <p:cNvPr id="36870" name="Rectangle 13"/>
          <p:cNvSpPr/>
          <p:nvPr/>
        </p:nvSpPr>
        <p:spPr>
          <a:xfrm>
            <a:off x="0" y="6077112"/>
            <a:ext cx="9144000" cy="49180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algn="ctr" eaLnBrk="1" hangingPunct="1">
              <a:lnSpc>
                <a:spcPct val="120000"/>
              </a:lnSpc>
            </a:pPr>
            <a:r>
              <a:rPr sz="2400" b="1" dirty="0">
                <a:solidFill>
                  <a:srgbClr val="C00000"/>
                </a:solidFill>
              </a:rPr>
              <a:t>Senior Class Scholarship : </a:t>
            </a:r>
            <a:r>
              <a:rPr lang="en-US" sz="2400" b="1" dirty="0">
                <a:solidFill>
                  <a:srgbClr val="C00000"/>
                </a:solidFill>
              </a:rPr>
              <a:t>Coin</a:t>
            </a:r>
            <a:r>
              <a:rPr sz="2400" b="1" dirty="0" smtClean="0">
                <a:solidFill>
                  <a:srgbClr val="C00000"/>
                </a:solidFill>
              </a:rPr>
              <a:t> </a:t>
            </a:r>
            <a:r>
              <a:rPr sz="2400" b="1" dirty="0">
                <a:solidFill>
                  <a:srgbClr val="C00000"/>
                </a:solidFill>
              </a:rPr>
              <a:t>500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95272"/>
            <a:ext cx="5105400" cy="325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5752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p:nvPr/>
        </p:nvSpPr>
        <p:spPr>
          <a:xfrm>
            <a:off x="0" y="1375332"/>
            <a:ext cx="9144000" cy="1052596"/>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just" eaLnBrk="1" hangingPunct="1">
              <a:lnSpc>
                <a:spcPct val="130000"/>
              </a:lnSpc>
            </a:pPr>
            <a:r>
              <a:rPr lang="en-GB" sz="1600" i="1" dirty="0">
                <a:solidFill>
                  <a:schemeClr val="bg2"/>
                </a:solidFill>
                <a:latin typeface="Verdana" pitchFamily="34" charset="0"/>
              </a:rPr>
              <a:t>When you pass Higher Class and go to Final Class then you will be </a:t>
            </a:r>
            <a:r>
              <a:rPr lang="en-GB" sz="1600" b="1" i="1" dirty="0">
                <a:solidFill>
                  <a:schemeClr val="bg2"/>
                </a:solidFill>
                <a:latin typeface="Verdana" pitchFamily="34" charset="0"/>
              </a:rPr>
              <a:t>Higher Associate</a:t>
            </a:r>
            <a:r>
              <a:rPr lang="en-GB" sz="1600" i="1" dirty="0">
                <a:solidFill>
                  <a:schemeClr val="bg2"/>
                </a:solidFill>
                <a:latin typeface="Verdana" pitchFamily="34" charset="0"/>
              </a:rPr>
              <a:t>. You will be awarded a </a:t>
            </a:r>
            <a:r>
              <a:rPr lang="en-GB" sz="1600" b="1" i="1" dirty="0">
                <a:solidFill>
                  <a:schemeClr val="bg2"/>
                </a:solidFill>
                <a:latin typeface="Verdana" pitchFamily="34" charset="0"/>
              </a:rPr>
              <a:t>Higher Education Certificate </a:t>
            </a:r>
            <a:r>
              <a:rPr lang="en-GB" sz="1600" i="1" dirty="0">
                <a:solidFill>
                  <a:schemeClr val="bg2"/>
                </a:solidFill>
                <a:latin typeface="Verdana" pitchFamily="34" charset="0"/>
              </a:rPr>
              <a:t>(HEC) along with a Scholarship of 10000 Coins or an </a:t>
            </a:r>
            <a:r>
              <a:rPr lang="en-GB" sz="1600" i="1" dirty="0" smtClean="0">
                <a:solidFill>
                  <a:schemeClr val="bg2"/>
                </a:solidFill>
                <a:latin typeface="Verdana" pitchFamily="34" charset="0"/>
              </a:rPr>
              <a:t>Exclusive </a:t>
            </a:r>
            <a:r>
              <a:rPr lang="en-GB" sz="1600" i="1" dirty="0">
                <a:solidFill>
                  <a:schemeClr val="bg2"/>
                </a:solidFill>
                <a:latin typeface="Verdana" pitchFamily="34" charset="0"/>
              </a:rPr>
              <a:t>B</a:t>
            </a:r>
            <a:r>
              <a:rPr lang="en-GB" sz="1600" i="1" dirty="0" smtClean="0">
                <a:solidFill>
                  <a:schemeClr val="bg2"/>
                </a:solidFill>
                <a:latin typeface="Verdana" pitchFamily="34" charset="0"/>
              </a:rPr>
              <a:t>ike </a:t>
            </a:r>
            <a:r>
              <a:rPr lang="en-GB" sz="1600" i="1" dirty="0">
                <a:solidFill>
                  <a:schemeClr val="bg2"/>
                </a:solidFill>
                <a:latin typeface="Verdana" pitchFamily="34" charset="0"/>
              </a:rPr>
              <a:t>of equivalent amount.</a:t>
            </a:r>
          </a:p>
        </p:txBody>
      </p:sp>
      <p:sp>
        <p:nvSpPr>
          <p:cNvPr id="36868" name="Rectangle 6"/>
          <p:cNvSpPr/>
          <p:nvPr/>
        </p:nvSpPr>
        <p:spPr>
          <a:xfrm>
            <a:off x="0" y="228600"/>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US" sz="2400" b="1" dirty="0">
                <a:solidFill>
                  <a:srgbClr val="7030A0"/>
                </a:solidFill>
                <a:latin typeface="Verdana" pitchFamily="34" charset="0"/>
              </a:rPr>
              <a:t>Higher</a:t>
            </a:r>
            <a:r>
              <a:rPr sz="2400" b="1" dirty="0">
                <a:solidFill>
                  <a:srgbClr val="7030A0"/>
                </a:solidFill>
                <a:latin typeface="Verdana" pitchFamily="34" charset="0"/>
              </a:rPr>
              <a:t> Class</a:t>
            </a:r>
          </a:p>
          <a:p>
            <a:pPr lvl="0" algn="ctr"/>
            <a:r>
              <a:rPr lang="en-US" sz="2400" b="1" dirty="0">
                <a:solidFill>
                  <a:srgbClr val="21428E"/>
                </a:solidFill>
                <a:latin typeface="Verdana" pitchFamily="34" charset="0"/>
              </a:rPr>
              <a:t>Higher Education Certificate (HEC)</a:t>
            </a:r>
            <a:endParaRPr sz="2400" b="1" dirty="0">
              <a:solidFill>
                <a:srgbClr val="21428E"/>
              </a:solidFill>
              <a:latin typeface="Verdana" pitchFamily="34" charset="0"/>
            </a:endParaRPr>
          </a:p>
        </p:txBody>
      </p:sp>
      <p:sp>
        <p:nvSpPr>
          <p:cNvPr id="36870" name="Rectangle 13"/>
          <p:cNvSpPr/>
          <p:nvPr/>
        </p:nvSpPr>
        <p:spPr>
          <a:xfrm>
            <a:off x="0" y="6055247"/>
            <a:ext cx="9144000" cy="53553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algn="ctr" eaLnBrk="1" hangingPunct="1">
              <a:lnSpc>
                <a:spcPct val="120000"/>
              </a:lnSpc>
            </a:pPr>
            <a:r>
              <a:rPr sz="2400" b="1" dirty="0">
                <a:solidFill>
                  <a:srgbClr val="6F1D82"/>
                </a:solidFill>
              </a:rPr>
              <a:t>Higher Class Scholarship : </a:t>
            </a:r>
            <a:r>
              <a:rPr lang="en-US" sz="2400" b="1" dirty="0">
                <a:solidFill>
                  <a:srgbClr val="6F1D82"/>
                </a:solidFill>
              </a:rPr>
              <a:t>Coin</a:t>
            </a:r>
            <a:r>
              <a:rPr sz="2400" b="1" dirty="0" smtClean="0">
                <a:solidFill>
                  <a:srgbClr val="6F1D82"/>
                </a:solidFill>
              </a:rPr>
              <a:t> </a:t>
            </a:r>
            <a:r>
              <a:rPr sz="2400" b="1" dirty="0">
                <a:solidFill>
                  <a:srgbClr val="6F1D82"/>
                </a:solidFill>
              </a:rPr>
              <a:t>10000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00" y="2590800"/>
            <a:ext cx="7543300" cy="3352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61202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p:nvPr/>
        </p:nvSpPr>
        <p:spPr>
          <a:xfrm>
            <a:off x="3733800" y="1657350"/>
            <a:ext cx="2709863" cy="442913"/>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spcBef>
                <a:spcPct val="50000"/>
              </a:spcBef>
            </a:pPr>
            <a:r>
              <a:rPr sz="2300" b="1" dirty="0">
                <a:solidFill>
                  <a:srgbClr val="7030A0"/>
                </a:solidFill>
                <a:latin typeface="Verdana" pitchFamily="34" charset="0"/>
              </a:rPr>
              <a:t>Who We Are?</a:t>
            </a:r>
          </a:p>
        </p:txBody>
      </p:sp>
      <p:sp>
        <p:nvSpPr>
          <p:cNvPr id="5123" name="Rectangle 7"/>
          <p:cNvSpPr/>
          <p:nvPr/>
        </p:nvSpPr>
        <p:spPr>
          <a:xfrm>
            <a:off x="533400" y="2786740"/>
            <a:ext cx="8001000" cy="205287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lnSpc>
                <a:spcPct val="130000"/>
              </a:lnSpc>
            </a:pPr>
            <a:r>
              <a:rPr dirty="0">
                <a:solidFill>
                  <a:srgbClr val="C00000"/>
                </a:solidFill>
                <a:latin typeface="Verdana" pitchFamily="34" charset="0"/>
              </a:rPr>
              <a:t>We are an International Direct Selling Company having Alliances and Channel partners </a:t>
            </a:r>
            <a:r>
              <a:rPr dirty="0" smtClean="0">
                <a:solidFill>
                  <a:srgbClr val="C00000"/>
                </a:solidFill>
                <a:latin typeface="Verdana" pitchFamily="34" charset="0"/>
              </a:rPr>
              <a:t>all across </a:t>
            </a:r>
            <a:r>
              <a:rPr dirty="0">
                <a:solidFill>
                  <a:srgbClr val="C00000"/>
                </a:solidFill>
                <a:latin typeface="Verdana" pitchFamily="34" charset="0"/>
              </a:rPr>
              <a:t>the World. We are one of the fastest growing Companies in the </a:t>
            </a:r>
            <a:r>
              <a:rPr dirty="0" smtClean="0">
                <a:solidFill>
                  <a:srgbClr val="C00000"/>
                </a:solidFill>
                <a:latin typeface="Verdana" pitchFamily="34" charset="0"/>
              </a:rPr>
              <a:t>Direct Marketing </a:t>
            </a:r>
            <a:r>
              <a:rPr dirty="0">
                <a:solidFill>
                  <a:srgbClr val="C00000"/>
                </a:solidFill>
                <a:latin typeface="Verdana" pitchFamily="34" charset="0"/>
              </a:rPr>
              <a:t>Industry today and are creating waves with our superb and revolutionary line of products meshed with a Global Business Opportunity.</a:t>
            </a:r>
          </a:p>
          <a:p>
            <a:pPr marL="0" lvl="0" indent="0" algn="ctr" eaLnBrk="1" hangingPunct="1">
              <a:lnSpc>
                <a:spcPct val="130000"/>
              </a:lnSpc>
            </a:pPr>
            <a:endParaRPr dirty="0">
              <a:solidFill>
                <a:srgbClr val="C00000"/>
              </a:solidFill>
              <a:latin typeface="Verdana" pitchFamily="34" charset="0"/>
            </a:endParaRPr>
          </a:p>
          <a:p>
            <a:pPr marL="0" lvl="0" indent="0" algn="ctr" eaLnBrk="1" hangingPunct="1">
              <a:lnSpc>
                <a:spcPct val="130000"/>
              </a:lnSpc>
            </a:pPr>
            <a:r>
              <a:rPr dirty="0">
                <a:solidFill>
                  <a:srgbClr val="C00000"/>
                </a:solidFill>
                <a:latin typeface="Verdana" pitchFamily="34" charset="0"/>
              </a:rPr>
              <a:t>Our turnkey Business system is the finest in the industry which has been </a:t>
            </a:r>
          </a:p>
          <a:p>
            <a:pPr marL="0" lvl="0" indent="0" algn="ctr" eaLnBrk="1" hangingPunct="1">
              <a:lnSpc>
                <a:spcPct val="130000"/>
              </a:lnSpc>
            </a:pPr>
            <a:r>
              <a:rPr dirty="0">
                <a:solidFill>
                  <a:srgbClr val="C00000"/>
                </a:solidFill>
                <a:latin typeface="Verdana" pitchFamily="34" charset="0"/>
              </a:rPr>
              <a:t>acclaimed and validated by Experts from around the globe.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447800"/>
            <a:ext cx="990600" cy="990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advTm="920">
        <p:fade/>
      </p:transition>
    </mc:Choice>
    <mc:Fallback xmlns="">
      <p:transition spd="med" advTm="92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p:nvPr/>
        </p:nvSpPr>
        <p:spPr>
          <a:xfrm>
            <a:off x="0" y="1225760"/>
            <a:ext cx="9144000" cy="1052596"/>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sz="1600" i="1" dirty="0">
                <a:solidFill>
                  <a:schemeClr val="bg2"/>
                </a:solidFill>
                <a:latin typeface="Verdana" pitchFamily="34" charset="0"/>
              </a:rPr>
              <a:t>You will be Final Associate when you pass Final Class and </a:t>
            </a:r>
            <a:r>
              <a:rPr lang="en-GB" sz="1600" b="1" i="1" dirty="0">
                <a:solidFill>
                  <a:schemeClr val="bg2"/>
                </a:solidFill>
                <a:latin typeface="Verdana" pitchFamily="34" charset="0"/>
              </a:rPr>
              <a:t>complete Mission.</a:t>
            </a:r>
            <a:r>
              <a:rPr lang="en-GB" sz="1600" i="1" dirty="0">
                <a:solidFill>
                  <a:schemeClr val="bg2"/>
                </a:solidFill>
                <a:latin typeface="Verdana" pitchFamily="34" charset="0"/>
              </a:rPr>
              <a:t> You will be awarded a </a:t>
            </a:r>
            <a:r>
              <a:rPr lang="en-GB" sz="1600" b="1" i="1" dirty="0">
                <a:solidFill>
                  <a:schemeClr val="bg2"/>
                </a:solidFill>
                <a:latin typeface="Verdana" pitchFamily="34" charset="0"/>
              </a:rPr>
              <a:t>Final Education Certificate</a:t>
            </a:r>
            <a:r>
              <a:rPr lang="en-GB" sz="1600" i="1" dirty="0">
                <a:solidFill>
                  <a:schemeClr val="bg2"/>
                </a:solidFill>
                <a:latin typeface="Verdana" pitchFamily="34" charset="0"/>
              </a:rPr>
              <a:t> (FEC) along with a scholarship of 1,00,000 coins or a luxury car or luxury </a:t>
            </a:r>
            <a:r>
              <a:rPr lang="en-GB" sz="1600" i="1" dirty="0" smtClean="0">
                <a:solidFill>
                  <a:schemeClr val="bg2"/>
                </a:solidFill>
                <a:latin typeface="Verdana" pitchFamily="34" charset="0"/>
              </a:rPr>
              <a:t>House </a:t>
            </a:r>
            <a:r>
              <a:rPr lang="en-GB" sz="1600" i="1" dirty="0">
                <a:solidFill>
                  <a:schemeClr val="bg2"/>
                </a:solidFill>
                <a:latin typeface="Verdana" pitchFamily="34" charset="0"/>
              </a:rPr>
              <a:t>of equivalent amount.</a:t>
            </a:r>
          </a:p>
        </p:txBody>
      </p:sp>
      <p:sp>
        <p:nvSpPr>
          <p:cNvPr id="36868" name="Rectangle 6"/>
          <p:cNvSpPr/>
          <p:nvPr/>
        </p:nvSpPr>
        <p:spPr>
          <a:xfrm>
            <a:off x="0" y="83403"/>
            <a:ext cx="9144000" cy="83099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lang="en-US" sz="2400" b="1" dirty="0">
                <a:solidFill>
                  <a:srgbClr val="7030A0"/>
                </a:solidFill>
                <a:latin typeface="Verdana" pitchFamily="34" charset="0"/>
              </a:rPr>
              <a:t>Final</a:t>
            </a:r>
            <a:r>
              <a:rPr sz="2400" b="1" dirty="0">
                <a:solidFill>
                  <a:srgbClr val="7030A0"/>
                </a:solidFill>
                <a:latin typeface="Verdana" pitchFamily="34" charset="0"/>
              </a:rPr>
              <a:t> Class</a:t>
            </a:r>
          </a:p>
          <a:p>
            <a:pPr lvl="0" algn="ctr"/>
            <a:r>
              <a:rPr lang="en-US" sz="2400" b="1" dirty="0">
                <a:solidFill>
                  <a:srgbClr val="21428E"/>
                </a:solidFill>
                <a:latin typeface="Verdana" pitchFamily="34" charset="0"/>
              </a:rPr>
              <a:t>Final Education Certificate (FEC)</a:t>
            </a:r>
            <a:endParaRPr sz="2400" b="1" dirty="0">
              <a:solidFill>
                <a:srgbClr val="21428E"/>
              </a:solidFill>
              <a:latin typeface="Verdana" pitchFamily="34" charset="0"/>
            </a:endParaRPr>
          </a:p>
        </p:txBody>
      </p:sp>
      <p:sp>
        <p:nvSpPr>
          <p:cNvPr id="36870" name="Rectangle 13"/>
          <p:cNvSpPr/>
          <p:nvPr/>
        </p:nvSpPr>
        <p:spPr>
          <a:xfrm>
            <a:off x="0" y="6055247"/>
            <a:ext cx="9144000" cy="53553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algn="ctr" eaLnBrk="1" hangingPunct="1">
              <a:lnSpc>
                <a:spcPct val="120000"/>
              </a:lnSpc>
            </a:pPr>
            <a:r>
              <a:rPr sz="2400" b="1" dirty="0">
                <a:solidFill>
                  <a:srgbClr val="6F1D82"/>
                </a:solidFill>
              </a:rPr>
              <a:t>Final Class Scholarship : </a:t>
            </a:r>
            <a:r>
              <a:rPr lang="en-US" sz="2400" b="1" dirty="0">
                <a:solidFill>
                  <a:srgbClr val="6F1D82"/>
                </a:solidFill>
              </a:rPr>
              <a:t>Coin</a:t>
            </a:r>
            <a:r>
              <a:rPr sz="2400" b="1" dirty="0" smtClean="0">
                <a:solidFill>
                  <a:srgbClr val="6F1D82"/>
                </a:solidFill>
              </a:rPr>
              <a:t> </a:t>
            </a:r>
            <a:r>
              <a:rPr sz="2400" b="1" dirty="0">
                <a:solidFill>
                  <a:srgbClr val="6F1D82"/>
                </a:solidFill>
              </a:rPr>
              <a:t>100000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2552"/>
            <a:ext cx="4775200" cy="33884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2472552"/>
            <a:ext cx="4368800" cy="33884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40837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p:nvPr/>
        </p:nvSpPr>
        <p:spPr>
          <a:xfrm>
            <a:off x="304800" y="1981200"/>
            <a:ext cx="8386763" cy="58785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endParaRPr dirty="0">
              <a:solidFill>
                <a:schemeClr val="bg2"/>
              </a:solidFill>
              <a:latin typeface="Verdana" pitchFamily="34" charset="0"/>
            </a:endParaRPr>
          </a:p>
          <a:p>
            <a:pPr marL="0" lvl="0" indent="0" eaLnBrk="1" hangingPunct="1">
              <a:lnSpc>
                <a:spcPct val="130000"/>
              </a:lnSpc>
            </a:pPr>
            <a:r>
              <a:rPr dirty="0">
                <a:solidFill>
                  <a:schemeClr val="bg2"/>
                </a:solidFill>
                <a:latin typeface="Verdana" pitchFamily="34" charset="0"/>
              </a:rPr>
              <a:t>Following is the chart of different leadership ranks and </a:t>
            </a:r>
            <a:r>
              <a:rPr dirty="0" smtClean="0">
                <a:solidFill>
                  <a:schemeClr val="bg2"/>
                </a:solidFill>
                <a:latin typeface="Verdana" pitchFamily="34" charset="0"/>
              </a:rPr>
              <a:t>coin </a:t>
            </a:r>
            <a:r>
              <a:rPr dirty="0">
                <a:solidFill>
                  <a:schemeClr val="bg2"/>
                </a:solidFill>
                <a:latin typeface="Verdana" pitchFamily="34" charset="0"/>
              </a:rPr>
              <a:t>involved with them:</a:t>
            </a:r>
          </a:p>
        </p:txBody>
      </p:sp>
      <p:sp>
        <p:nvSpPr>
          <p:cNvPr id="55299" name="Rectangle 6"/>
          <p:cNvSpPr/>
          <p:nvPr/>
        </p:nvSpPr>
        <p:spPr>
          <a:xfrm>
            <a:off x="619124" y="5410200"/>
            <a:ext cx="8372476" cy="762000"/>
          </a:xfrm>
          <a:prstGeom prst="rect">
            <a:avLst/>
          </a:prstGeom>
          <a:noFill/>
          <a:ln>
            <a:noFill/>
            <a:miter lim="800000"/>
          </a:ln>
        </p:spPr>
        <p:txBody>
          <a:bodyPr wrap="squar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228600" lvl="0" indent="-228600" eaLnBrk="1" hangingPunct="1">
              <a:buClr>
                <a:srgbClr val="FF66CC"/>
              </a:buClr>
              <a:buSzPct val="145000"/>
            </a:pPr>
            <a:r>
              <a:rPr sz="1600" dirty="0">
                <a:solidFill>
                  <a:schemeClr val="bg2"/>
                </a:solidFill>
                <a:latin typeface="Verdana" pitchFamily="34" charset="0"/>
              </a:rPr>
              <a:t> </a:t>
            </a:r>
            <a:r>
              <a:rPr sz="1600" b="1" dirty="0">
                <a:solidFill>
                  <a:schemeClr val="bg2"/>
                </a:solidFill>
                <a:latin typeface="Verdana" pitchFamily="34" charset="0"/>
              </a:rPr>
              <a:t>Note :</a:t>
            </a:r>
            <a:r>
              <a:rPr sz="1600" dirty="0">
                <a:solidFill>
                  <a:schemeClr val="bg2"/>
                </a:solidFill>
                <a:latin typeface="Verdana" pitchFamily="34" charset="0"/>
              </a:rPr>
              <a:t> </a:t>
            </a:r>
            <a:r>
              <a:rPr lang="en-US" dirty="0">
                <a:solidFill>
                  <a:schemeClr val="bg2"/>
                </a:solidFill>
                <a:latin typeface="Verdana" pitchFamily="34" charset="0"/>
              </a:rPr>
              <a:t>Final </a:t>
            </a:r>
            <a:r>
              <a:rPr lang="en-US" dirty="0" smtClean="0">
                <a:solidFill>
                  <a:schemeClr val="bg2"/>
                </a:solidFill>
                <a:latin typeface="Verdana" pitchFamily="34" charset="0"/>
              </a:rPr>
              <a:t>Associate</a:t>
            </a:r>
            <a:r>
              <a:rPr dirty="0" smtClean="0">
                <a:solidFill>
                  <a:schemeClr val="bg2"/>
                </a:solidFill>
                <a:latin typeface="Verdana" pitchFamily="34" charset="0"/>
              </a:rPr>
              <a:t> </a:t>
            </a:r>
            <a:r>
              <a:rPr dirty="0">
                <a:solidFill>
                  <a:schemeClr val="bg2"/>
                </a:solidFill>
                <a:latin typeface="Verdana" pitchFamily="34" charset="0"/>
              </a:rPr>
              <a:t>get a share in the Company’s </a:t>
            </a:r>
            <a:r>
              <a:rPr dirty="0" smtClean="0">
                <a:solidFill>
                  <a:schemeClr val="bg2"/>
                </a:solidFill>
                <a:latin typeface="Verdana" pitchFamily="34" charset="0"/>
              </a:rPr>
              <a:t>Global Profits by participating </a:t>
            </a:r>
            <a:r>
              <a:rPr dirty="0">
                <a:solidFill>
                  <a:schemeClr val="bg2"/>
                </a:solidFill>
                <a:latin typeface="Verdana" pitchFamily="34" charset="0"/>
              </a:rPr>
              <a:t>in the Power Pool</a:t>
            </a:r>
          </a:p>
          <a:p>
            <a:pPr marL="228600" lvl="0" indent="-228600"/>
            <a:endParaRPr dirty="0">
              <a:latin typeface="Verdana" pitchFamily="34" charset="0"/>
            </a:endParaRPr>
          </a:p>
        </p:txBody>
      </p:sp>
      <p:pic>
        <p:nvPicPr>
          <p:cNvPr id="55300" name="Picture 11" descr="slide60"/>
          <p:cNvPicPr>
            <a:picLocks noGrp="1" noChangeAspect="1"/>
          </p:cNvPicPr>
          <p:nvPr>
            <p:ph sz="half" idx="4294967295"/>
          </p:nvPr>
        </p:nvPicPr>
        <p:blipFill>
          <a:blip r:embed="rId2"/>
          <a:stretch>
            <a:fillRect/>
          </a:stretch>
        </p:blipFill>
        <p:spPr>
          <a:xfrm>
            <a:off x="228600" y="5410200"/>
            <a:ext cx="390525" cy="438150"/>
          </a:xfrm>
          <a:prstGeom prst="rect">
            <a:avLst/>
          </a:prstGeom>
          <a:noFill/>
          <a:ln>
            <a:noFill/>
            <a:miter lim="800000"/>
          </a:ln>
        </p:spPr>
      </p:pic>
      <p:sp>
        <p:nvSpPr>
          <p:cNvPr id="55302" name="Rectangle 24"/>
          <p:cNvSpPr/>
          <p:nvPr/>
        </p:nvSpPr>
        <p:spPr>
          <a:xfrm>
            <a:off x="0" y="1157287"/>
            <a:ext cx="9144000" cy="51911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800" b="1" dirty="0">
                <a:solidFill>
                  <a:srgbClr val="0070C0"/>
                </a:solidFill>
                <a:latin typeface="Verdana" pitchFamily="34" charset="0"/>
              </a:rPr>
              <a:t>Rank Progress and </a:t>
            </a:r>
            <a:r>
              <a:rPr sz="2800" b="1" dirty="0" smtClean="0">
                <a:solidFill>
                  <a:srgbClr val="0070C0"/>
                </a:solidFill>
                <a:latin typeface="Verdana" pitchFamily="34" charset="0"/>
              </a:rPr>
              <a:t>Coin </a:t>
            </a:r>
            <a:r>
              <a:rPr sz="2800" b="1" dirty="0">
                <a:solidFill>
                  <a:srgbClr val="0070C0"/>
                </a:solidFill>
                <a:latin typeface="Verdana" pitchFamily="34" charset="0"/>
              </a:rPr>
              <a:t>Structure</a:t>
            </a:r>
          </a:p>
        </p:txBody>
      </p:sp>
      <p:sp>
        <p:nvSpPr>
          <p:cNvPr id="55303" name="Rectangle 10"/>
          <p:cNvSpPr/>
          <p:nvPr/>
        </p:nvSpPr>
        <p:spPr>
          <a:xfrm>
            <a:off x="152400" y="2849940"/>
            <a:ext cx="8991601" cy="1569660"/>
          </a:xfrm>
          <a:prstGeom prst="rect">
            <a:avLst/>
          </a:prstGeom>
          <a:noFill/>
          <a:ln>
            <a:noFill/>
            <a:miter lim="800000"/>
          </a:ln>
        </p:spPr>
        <p:txBody>
          <a:bodyPr wrap="square" numCol="1">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algn="just" eaLnBrk="1" hangingPunct="1">
              <a:lnSpc>
                <a:spcPct val="120000"/>
              </a:lnSpc>
              <a:buAutoNum type="arabicPeriod"/>
            </a:pPr>
            <a:r>
              <a:rPr sz="1600" dirty="0" smtClean="0">
                <a:solidFill>
                  <a:schemeClr val="bg2"/>
                </a:solidFill>
                <a:latin typeface="Verdana" pitchFamily="34" charset="0"/>
              </a:rPr>
              <a:t>Primary </a:t>
            </a:r>
            <a:r>
              <a:rPr sz="1600" dirty="0">
                <a:solidFill>
                  <a:schemeClr val="bg2"/>
                </a:solidFill>
                <a:latin typeface="Verdana" pitchFamily="34" charset="0"/>
              </a:rPr>
              <a:t>Associate    </a:t>
            </a:r>
            <a:r>
              <a:rPr sz="1600" dirty="0" smtClean="0">
                <a:solidFill>
                  <a:schemeClr val="bg2"/>
                </a:solidFill>
                <a:latin typeface="Verdana" pitchFamily="34" charset="0"/>
              </a:rPr>
              <a:t>:Scholarship Coin 6 or </a:t>
            </a:r>
            <a:r>
              <a:rPr sz="1600" dirty="0">
                <a:solidFill>
                  <a:schemeClr val="bg2"/>
                </a:solidFill>
                <a:latin typeface="Verdana" pitchFamily="34" charset="0"/>
              </a:rPr>
              <a:t>M</a:t>
            </a:r>
            <a:r>
              <a:rPr sz="1600" dirty="0" smtClean="0">
                <a:solidFill>
                  <a:schemeClr val="bg2"/>
                </a:solidFill>
                <a:latin typeface="Verdana" pitchFamily="34" charset="0"/>
              </a:rPr>
              <a:t>agic Box </a:t>
            </a:r>
            <a:endParaRPr sz="1600" dirty="0">
              <a:solidFill>
                <a:schemeClr val="bg2"/>
              </a:solidFill>
              <a:latin typeface="Verdana" pitchFamily="34" charset="0"/>
            </a:endParaRPr>
          </a:p>
          <a:p>
            <a:pPr marL="457200" indent="-457200" algn="just" eaLnBrk="1" hangingPunct="1">
              <a:lnSpc>
                <a:spcPct val="120000"/>
              </a:lnSpc>
              <a:buFontTx/>
              <a:buAutoNum type="arabicPeriod"/>
            </a:pPr>
            <a:r>
              <a:rPr sz="1600" dirty="0" smtClean="0">
                <a:solidFill>
                  <a:schemeClr val="bg2"/>
                </a:solidFill>
                <a:latin typeface="Verdana" pitchFamily="34" charset="0"/>
              </a:rPr>
              <a:t>Junior Associate </a:t>
            </a:r>
            <a:r>
              <a:rPr sz="1600" dirty="0">
                <a:solidFill>
                  <a:schemeClr val="bg2"/>
                </a:solidFill>
                <a:latin typeface="Verdana" pitchFamily="34" charset="0"/>
              </a:rPr>
              <a:t> </a:t>
            </a:r>
            <a:r>
              <a:rPr sz="1600" dirty="0" smtClean="0">
                <a:solidFill>
                  <a:schemeClr val="bg2"/>
                </a:solidFill>
                <a:latin typeface="Verdana" pitchFamily="34" charset="0"/>
              </a:rPr>
              <a:t>    :</a:t>
            </a:r>
            <a:r>
              <a:rPr lang="en-GB" sz="1600" dirty="0" smtClean="0">
                <a:solidFill>
                  <a:schemeClr val="bg2"/>
                </a:solidFill>
                <a:latin typeface="Verdana" pitchFamily="34" charset="0"/>
              </a:rPr>
              <a:t>Scholarship </a:t>
            </a:r>
            <a:r>
              <a:rPr lang="en-GB" sz="1600" dirty="0">
                <a:solidFill>
                  <a:schemeClr val="bg2"/>
                </a:solidFill>
                <a:latin typeface="Verdana" pitchFamily="34" charset="0"/>
              </a:rPr>
              <a:t>Coin </a:t>
            </a:r>
            <a:r>
              <a:rPr lang="en-GB" sz="1600" dirty="0" smtClean="0">
                <a:solidFill>
                  <a:schemeClr val="bg2"/>
                </a:solidFill>
                <a:latin typeface="Verdana" pitchFamily="34" charset="0"/>
              </a:rPr>
              <a:t>100 or Tour Package</a:t>
            </a:r>
            <a:endParaRPr sz="1600" dirty="0">
              <a:solidFill>
                <a:schemeClr val="bg2"/>
              </a:solidFill>
              <a:latin typeface="Verdana" pitchFamily="34" charset="0"/>
            </a:endParaRPr>
          </a:p>
          <a:p>
            <a:pPr marL="457200" lvl="0" indent="-457200" algn="just" eaLnBrk="1" hangingPunct="1">
              <a:lnSpc>
                <a:spcPct val="120000"/>
              </a:lnSpc>
              <a:buAutoNum type="arabicPeriod"/>
            </a:pPr>
            <a:r>
              <a:rPr lang="en-US" sz="1600" dirty="0" smtClean="0">
                <a:solidFill>
                  <a:schemeClr val="bg2"/>
                </a:solidFill>
                <a:latin typeface="Verdana" pitchFamily="34" charset="0"/>
              </a:rPr>
              <a:t>S</a:t>
            </a:r>
            <a:r>
              <a:rPr sz="1600" dirty="0" smtClean="0">
                <a:solidFill>
                  <a:schemeClr val="bg2"/>
                </a:solidFill>
                <a:latin typeface="Verdana" pitchFamily="34" charset="0"/>
              </a:rPr>
              <a:t>enior Associate </a:t>
            </a:r>
            <a:r>
              <a:rPr sz="1600" dirty="0">
                <a:solidFill>
                  <a:schemeClr val="bg2"/>
                </a:solidFill>
                <a:latin typeface="Verdana" pitchFamily="34" charset="0"/>
              </a:rPr>
              <a:t> </a:t>
            </a:r>
            <a:r>
              <a:rPr sz="1600" dirty="0" smtClean="0">
                <a:solidFill>
                  <a:schemeClr val="bg2"/>
                </a:solidFill>
                <a:latin typeface="Verdana" pitchFamily="34" charset="0"/>
              </a:rPr>
              <a:t>    :</a:t>
            </a:r>
            <a:r>
              <a:rPr lang="en-GB" sz="1600" dirty="0" smtClean="0">
                <a:solidFill>
                  <a:schemeClr val="bg2"/>
                </a:solidFill>
                <a:latin typeface="Verdana" pitchFamily="34" charset="0"/>
              </a:rPr>
              <a:t>Scholarship </a:t>
            </a:r>
            <a:r>
              <a:rPr lang="en-GB" sz="1600" dirty="0">
                <a:solidFill>
                  <a:schemeClr val="bg2"/>
                </a:solidFill>
                <a:latin typeface="Verdana" pitchFamily="34" charset="0"/>
              </a:rPr>
              <a:t>Coin </a:t>
            </a:r>
            <a:r>
              <a:rPr lang="en-GB" sz="1600" dirty="0" smtClean="0">
                <a:solidFill>
                  <a:schemeClr val="bg2"/>
                </a:solidFill>
                <a:latin typeface="Verdana" pitchFamily="34" charset="0"/>
              </a:rPr>
              <a:t>500 </a:t>
            </a:r>
            <a:r>
              <a:rPr lang="en-GB" sz="1600" dirty="0">
                <a:solidFill>
                  <a:schemeClr val="bg2"/>
                </a:solidFill>
                <a:latin typeface="Verdana" pitchFamily="34" charset="0"/>
              </a:rPr>
              <a:t>or </a:t>
            </a:r>
            <a:r>
              <a:rPr lang="en-GB" sz="1600" dirty="0" smtClean="0">
                <a:solidFill>
                  <a:schemeClr val="bg2"/>
                </a:solidFill>
                <a:latin typeface="Verdana" pitchFamily="34" charset="0"/>
              </a:rPr>
              <a:t>Exclusive Laptop</a:t>
            </a:r>
            <a:endParaRPr lang="en-GB" sz="1600" dirty="0">
              <a:solidFill>
                <a:schemeClr val="bg2"/>
              </a:solidFill>
              <a:latin typeface="Verdana" pitchFamily="34" charset="0"/>
            </a:endParaRPr>
          </a:p>
          <a:p>
            <a:pPr marL="457200" lvl="0" indent="-457200" algn="just" eaLnBrk="1" hangingPunct="1">
              <a:lnSpc>
                <a:spcPct val="120000"/>
              </a:lnSpc>
              <a:buAutoNum type="arabicPeriod"/>
            </a:pPr>
            <a:r>
              <a:rPr lang="en-US" sz="1600" dirty="0" smtClean="0">
                <a:solidFill>
                  <a:schemeClr val="bg2"/>
                </a:solidFill>
                <a:latin typeface="Verdana" pitchFamily="34" charset="0"/>
              </a:rPr>
              <a:t>H</a:t>
            </a:r>
            <a:r>
              <a:rPr sz="1600" dirty="0" smtClean="0">
                <a:solidFill>
                  <a:schemeClr val="bg2"/>
                </a:solidFill>
                <a:latin typeface="Verdana" pitchFamily="34" charset="0"/>
              </a:rPr>
              <a:t>igher </a:t>
            </a:r>
            <a:r>
              <a:rPr lang="en-US" sz="1600" dirty="0" smtClean="0">
                <a:solidFill>
                  <a:schemeClr val="bg2"/>
                </a:solidFill>
                <a:latin typeface="Verdana" pitchFamily="34" charset="0"/>
              </a:rPr>
              <a:t>Associate</a:t>
            </a:r>
            <a:r>
              <a:rPr sz="1600" dirty="0" smtClean="0">
                <a:solidFill>
                  <a:schemeClr val="bg2"/>
                </a:solidFill>
                <a:latin typeface="Verdana" pitchFamily="34" charset="0"/>
              </a:rPr>
              <a:t>      :</a:t>
            </a:r>
            <a:r>
              <a:rPr lang="en-GB" sz="1600" dirty="0" smtClean="0">
                <a:solidFill>
                  <a:schemeClr val="bg2"/>
                </a:solidFill>
                <a:latin typeface="Verdana" pitchFamily="34" charset="0"/>
              </a:rPr>
              <a:t>Scholarship </a:t>
            </a:r>
            <a:r>
              <a:rPr lang="en-GB" sz="1600" dirty="0">
                <a:solidFill>
                  <a:schemeClr val="bg2"/>
                </a:solidFill>
                <a:latin typeface="Verdana" pitchFamily="34" charset="0"/>
              </a:rPr>
              <a:t>Coin </a:t>
            </a:r>
            <a:r>
              <a:rPr lang="en-GB" sz="1600" dirty="0" smtClean="0">
                <a:solidFill>
                  <a:schemeClr val="bg2"/>
                </a:solidFill>
                <a:latin typeface="Verdana" pitchFamily="34" charset="0"/>
              </a:rPr>
              <a:t>10,000 </a:t>
            </a:r>
            <a:r>
              <a:rPr lang="en-GB" sz="1600" dirty="0">
                <a:solidFill>
                  <a:schemeClr val="bg2"/>
                </a:solidFill>
                <a:latin typeface="Verdana" pitchFamily="34" charset="0"/>
              </a:rPr>
              <a:t>or Exclusive </a:t>
            </a:r>
            <a:r>
              <a:rPr lang="en-GB" sz="1600" dirty="0" smtClean="0">
                <a:solidFill>
                  <a:schemeClr val="bg2"/>
                </a:solidFill>
                <a:latin typeface="Verdana" pitchFamily="34" charset="0"/>
              </a:rPr>
              <a:t>Bike</a:t>
            </a:r>
          </a:p>
          <a:p>
            <a:pPr marL="457200" lvl="0" indent="-457200" algn="just" eaLnBrk="1" hangingPunct="1">
              <a:lnSpc>
                <a:spcPct val="120000"/>
              </a:lnSpc>
              <a:buAutoNum type="arabicPeriod"/>
            </a:pPr>
            <a:r>
              <a:rPr sz="1600" dirty="0" smtClean="0">
                <a:solidFill>
                  <a:schemeClr val="bg2"/>
                </a:solidFill>
                <a:latin typeface="Verdana" pitchFamily="34" charset="0"/>
              </a:rPr>
              <a:t>Final </a:t>
            </a:r>
            <a:r>
              <a:rPr sz="1600" dirty="0">
                <a:solidFill>
                  <a:schemeClr val="bg2"/>
                </a:solidFill>
                <a:latin typeface="Verdana" pitchFamily="34" charset="0"/>
              </a:rPr>
              <a:t>Associate  </a:t>
            </a:r>
            <a:r>
              <a:rPr sz="1600" dirty="0" smtClean="0">
                <a:solidFill>
                  <a:schemeClr val="bg2"/>
                </a:solidFill>
                <a:latin typeface="Verdana" pitchFamily="34" charset="0"/>
              </a:rPr>
              <a:t>       :</a:t>
            </a:r>
            <a:r>
              <a:rPr lang="en-GB" sz="1600" dirty="0" smtClean="0">
                <a:solidFill>
                  <a:schemeClr val="bg2"/>
                </a:solidFill>
                <a:latin typeface="Verdana" pitchFamily="34" charset="0"/>
              </a:rPr>
              <a:t>Scholarship </a:t>
            </a:r>
            <a:r>
              <a:rPr lang="en-GB" sz="1600" dirty="0">
                <a:solidFill>
                  <a:schemeClr val="bg2"/>
                </a:solidFill>
                <a:latin typeface="Verdana" pitchFamily="34" charset="0"/>
              </a:rPr>
              <a:t>Coin </a:t>
            </a:r>
            <a:r>
              <a:rPr lang="en-GB" sz="1600" dirty="0" smtClean="0">
                <a:solidFill>
                  <a:schemeClr val="bg2"/>
                </a:solidFill>
                <a:latin typeface="Verdana" pitchFamily="34" charset="0"/>
              </a:rPr>
              <a:t>1,00,000 </a:t>
            </a:r>
            <a:r>
              <a:rPr lang="en-GB" sz="1600" dirty="0">
                <a:solidFill>
                  <a:schemeClr val="bg2"/>
                </a:solidFill>
                <a:latin typeface="Verdana" pitchFamily="34" charset="0"/>
              </a:rPr>
              <a:t>or </a:t>
            </a:r>
            <a:r>
              <a:rPr lang="en-GB" sz="1600" dirty="0" smtClean="0">
                <a:solidFill>
                  <a:schemeClr val="bg2"/>
                </a:solidFill>
                <a:latin typeface="Verdana" pitchFamily="34" charset="0"/>
              </a:rPr>
              <a:t>Luxury Car Or Luxury House</a:t>
            </a:r>
            <a:endParaRPr lang="en-GB" sz="1600" dirty="0">
              <a:solidFill>
                <a:schemeClr val="bg2"/>
              </a:solidFill>
              <a:latin typeface="Verdana"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35909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p:nvPr/>
        </p:nvSpPr>
        <p:spPr>
          <a:xfrm>
            <a:off x="2351088" y="1146175"/>
            <a:ext cx="4365625" cy="54927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200" b="1" i="1" dirty="0">
                <a:solidFill>
                  <a:srgbClr val="0070C0"/>
                </a:solidFill>
                <a:latin typeface="Verdana" pitchFamily="34" charset="0"/>
              </a:rPr>
              <a:t>Leadership</a:t>
            </a:r>
            <a:r>
              <a:rPr sz="2800" b="1" dirty="0">
                <a:solidFill>
                  <a:srgbClr val="0070C0"/>
                </a:solidFill>
                <a:latin typeface="Verdana" pitchFamily="34" charset="0"/>
              </a:rPr>
              <a:t> </a:t>
            </a:r>
            <a:r>
              <a:rPr sz="3000" b="1" dirty="0">
                <a:solidFill>
                  <a:srgbClr val="0070C0"/>
                </a:solidFill>
                <a:latin typeface="Verdana" pitchFamily="34" charset="0"/>
              </a:rPr>
              <a:t>Ranks </a:t>
            </a:r>
          </a:p>
        </p:txBody>
      </p:sp>
      <p:sp>
        <p:nvSpPr>
          <p:cNvPr id="56323" name="Rectangle 5"/>
          <p:cNvSpPr/>
          <p:nvPr/>
        </p:nvSpPr>
        <p:spPr>
          <a:xfrm>
            <a:off x="1185863" y="2276475"/>
            <a:ext cx="6696075" cy="105259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30000"/>
              </a:lnSpc>
            </a:pPr>
            <a:r>
              <a:rPr sz="1600" dirty="0">
                <a:solidFill>
                  <a:schemeClr val="bg2"/>
                </a:solidFill>
                <a:latin typeface="Verdana" pitchFamily="34" charset="0"/>
              </a:rPr>
              <a:t>At </a:t>
            </a:r>
            <a:r>
              <a:rPr sz="1600" dirty="0" err="1" smtClean="0">
                <a:solidFill>
                  <a:schemeClr val="bg2"/>
                </a:solidFill>
                <a:latin typeface="Verdana" pitchFamily="34" charset="0"/>
              </a:rPr>
              <a:t>BanSis</a:t>
            </a:r>
            <a:r>
              <a:rPr sz="1600" dirty="0" smtClean="0">
                <a:solidFill>
                  <a:schemeClr val="bg2"/>
                </a:solidFill>
                <a:latin typeface="Verdana" pitchFamily="34" charset="0"/>
              </a:rPr>
              <a:t> Hub, </a:t>
            </a:r>
            <a:r>
              <a:rPr sz="1600" dirty="0">
                <a:solidFill>
                  <a:schemeClr val="bg2"/>
                </a:solidFill>
                <a:latin typeface="Verdana" pitchFamily="34" charset="0"/>
              </a:rPr>
              <a:t>you achieve various ranks as you advance through the Compensation Plan creating a legacy income for yourself.</a:t>
            </a:r>
          </a:p>
        </p:txBody>
      </p:sp>
      <p:pic>
        <p:nvPicPr>
          <p:cNvPr id="56325" name="Content Placeholder 7" descr="tvi express star design  copy.jpg"/>
          <p:cNvPicPr>
            <a:picLocks noChangeAspect="1"/>
          </p:cNvPicPr>
          <p:nvPr/>
        </p:nvPicPr>
        <p:blipFill>
          <a:blip r:embed="rId2"/>
          <a:stretch>
            <a:fillRect/>
          </a:stretch>
        </p:blipFill>
        <p:spPr>
          <a:xfrm>
            <a:off x="0" y="3357563"/>
            <a:ext cx="9036050" cy="1862137"/>
          </a:xfrm>
          <a:prstGeom prst="rect">
            <a:avLst/>
          </a:prstGeom>
          <a:noFill/>
          <a:ln>
            <a:noFill/>
            <a:miter lim="8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306879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body" sz="half" idx="4294967295"/>
          </p:nvPr>
        </p:nvSpPr>
        <p:spPr>
          <a:xfrm>
            <a:off x="395288" y="533400"/>
            <a:ext cx="8208962" cy="1079500"/>
          </a:xfrm>
          <a:prstGeom prst="rect">
            <a:avLst/>
          </a:prstGeom>
          <a:noFill/>
          <a:ln>
            <a:noFill/>
            <a:miter lim="800000"/>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pitchFamily="18"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pitchFamily="18"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pitchFamily="18"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pitchFamily="18"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pitchFamily="18" charset="0"/>
              </a:defRPr>
            </a:lvl5pPr>
          </a:lstStyle>
          <a:p>
            <a:pPr lvl="0" eaLnBrk="1" hangingPunct="1">
              <a:lnSpc>
                <a:spcPct val="120000"/>
              </a:lnSpc>
              <a:buNone/>
            </a:pPr>
            <a:r>
              <a:rPr sz="1400" dirty="0">
                <a:solidFill>
                  <a:schemeClr val="bg2"/>
                </a:solidFill>
                <a:latin typeface="Verdana" pitchFamily="34" charset="0"/>
              </a:rPr>
              <a:t>Follow-the-Leader system ensures that your </a:t>
            </a:r>
            <a:r>
              <a:rPr sz="1400" dirty="0" smtClean="0">
                <a:solidFill>
                  <a:schemeClr val="bg2"/>
                </a:solidFill>
                <a:latin typeface="Verdana" pitchFamily="34" charset="0"/>
              </a:rPr>
              <a:t>Class </a:t>
            </a:r>
            <a:r>
              <a:rPr sz="1400" dirty="0">
                <a:solidFill>
                  <a:schemeClr val="bg2"/>
                </a:solidFill>
                <a:latin typeface="Verdana" pitchFamily="34" charset="0"/>
              </a:rPr>
              <a:t>move as fast as you want by sponsoring maximum number of people that you can. All your </a:t>
            </a:r>
            <a:r>
              <a:rPr sz="1400" dirty="0" err="1">
                <a:solidFill>
                  <a:schemeClr val="bg2"/>
                </a:solidFill>
                <a:latin typeface="Verdana" pitchFamily="34" charset="0"/>
              </a:rPr>
              <a:t>downlines</a:t>
            </a:r>
            <a:r>
              <a:rPr sz="1400" dirty="0">
                <a:solidFill>
                  <a:schemeClr val="bg2"/>
                </a:solidFill>
                <a:latin typeface="Verdana" pitchFamily="34" charset="0"/>
              </a:rPr>
              <a:t> will be connected to you and will always follow you whichever </a:t>
            </a:r>
            <a:r>
              <a:rPr sz="1400" dirty="0" smtClean="0">
                <a:solidFill>
                  <a:schemeClr val="bg2"/>
                </a:solidFill>
                <a:latin typeface="Verdana" pitchFamily="34" charset="0"/>
              </a:rPr>
              <a:t>Class </a:t>
            </a:r>
            <a:r>
              <a:rPr sz="1400" dirty="0">
                <a:solidFill>
                  <a:schemeClr val="bg2"/>
                </a:solidFill>
                <a:latin typeface="Verdana" pitchFamily="34" charset="0"/>
              </a:rPr>
              <a:t>you move to.</a:t>
            </a:r>
          </a:p>
        </p:txBody>
      </p:sp>
      <p:sp>
        <p:nvSpPr>
          <p:cNvPr id="44035" name="Rectangle 3"/>
          <p:cNvSpPr/>
          <p:nvPr/>
        </p:nvSpPr>
        <p:spPr>
          <a:xfrm>
            <a:off x="0" y="0"/>
            <a:ext cx="9144000" cy="519112"/>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400" b="1" dirty="0">
                <a:solidFill>
                  <a:srgbClr val="C00000"/>
                </a:solidFill>
                <a:latin typeface="Verdana" pitchFamily="34" charset="0"/>
              </a:rPr>
              <a:t>Follow</a:t>
            </a:r>
            <a:r>
              <a:rPr sz="2800" b="1" dirty="0">
                <a:solidFill>
                  <a:srgbClr val="C00000"/>
                </a:solidFill>
                <a:latin typeface="Verdana" pitchFamily="34" charset="0"/>
              </a:rPr>
              <a:t> The Leader </a:t>
            </a:r>
          </a:p>
        </p:txBody>
      </p:sp>
      <p:sp>
        <p:nvSpPr>
          <p:cNvPr id="44037" name="Rectangle 11"/>
          <p:cNvSpPr/>
          <p:nvPr/>
        </p:nvSpPr>
        <p:spPr>
          <a:xfrm>
            <a:off x="468312" y="1752600"/>
            <a:ext cx="8599487" cy="1081087"/>
          </a:xfrm>
          <a:prstGeom prst="rect">
            <a:avLst/>
          </a:prstGeom>
          <a:noFill/>
          <a:ln>
            <a:noFill/>
            <a:miter lim="800000"/>
          </a:ln>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342900" lvl="0" indent="-342900" eaLnBrk="1" hangingPunct="1">
              <a:lnSpc>
                <a:spcPct val="120000"/>
              </a:lnSpc>
              <a:spcBef>
                <a:spcPct val="20000"/>
              </a:spcBef>
            </a:pPr>
            <a:r>
              <a:rPr sz="1300" dirty="0">
                <a:solidFill>
                  <a:schemeClr val="bg2"/>
                </a:solidFill>
                <a:latin typeface="Verdana" pitchFamily="34" charset="0"/>
              </a:rPr>
              <a:t>Spillovers help you succeed even if you are unable to make 2 sales by connecting extra sales of qualified candidates to non-qualified members. This ensures your success with a team support and helps you move from </a:t>
            </a:r>
            <a:r>
              <a:rPr sz="1300" dirty="0" smtClean="0">
                <a:solidFill>
                  <a:schemeClr val="bg2"/>
                </a:solidFill>
                <a:latin typeface="Verdana" pitchFamily="34" charset="0"/>
              </a:rPr>
              <a:t>Primary </a:t>
            </a:r>
            <a:r>
              <a:rPr sz="1300" dirty="0">
                <a:solidFill>
                  <a:schemeClr val="bg2"/>
                </a:solidFill>
                <a:latin typeface="Verdana" pitchFamily="34" charset="0"/>
              </a:rPr>
              <a:t>to </a:t>
            </a:r>
            <a:r>
              <a:rPr sz="1300" dirty="0" smtClean="0">
                <a:solidFill>
                  <a:schemeClr val="bg2"/>
                </a:solidFill>
                <a:latin typeface="Verdana" pitchFamily="34" charset="0"/>
              </a:rPr>
              <a:t>Junior, Junior to Senior, Senior to Higher, Higher to Final Class </a:t>
            </a:r>
            <a:r>
              <a:rPr sz="1300" dirty="0">
                <a:solidFill>
                  <a:schemeClr val="bg2"/>
                </a:solidFill>
                <a:latin typeface="Verdana" pitchFamily="34" charset="0"/>
              </a:rPr>
              <a:t>within no time.</a:t>
            </a:r>
          </a:p>
        </p:txBody>
      </p:sp>
      <p:sp>
        <p:nvSpPr>
          <p:cNvPr id="44038" name="Rectangle 12"/>
          <p:cNvSpPr/>
          <p:nvPr/>
        </p:nvSpPr>
        <p:spPr>
          <a:xfrm>
            <a:off x="0" y="1295400"/>
            <a:ext cx="9144000" cy="519112"/>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400" b="1" dirty="0">
                <a:solidFill>
                  <a:srgbClr val="92D050"/>
                </a:solidFill>
                <a:latin typeface="Verdana" pitchFamily="34" charset="0"/>
              </a:rPr>
              <a:t>Spillover </a:t>
            </a:r>
            <a:r>
              <a:rPr sz="2800" b="1" dirty="0">
                <a:solidFill>
                  <a:srgbClr val="92D050"/>
                </a:solidFill>
                <a:latin typeface="Verdana" pitchFamily="34" charset="0"/>
              </a:rPr>
              <a:t>System</a:t>
            </a:r>
            <a:r>
              <a:rPr sz="2800" dirty="0">
                <a:solidFill>
                  <a:srgbClr val="92D050"/>
                </a:solidFill>
                <a:latin typeface="Verdana" pitchFamily="34" charset="0"/>
              </a:rPr>
              <a:t> </a:t>
            </a:r>
          </a:p>
        </p:txBody>
      </p:sp>
      <p:sp>
        <p:nvSpPr>
          <p:cNvPr id="8" name="Rectangle 3"/>
          <p:cNvSpPr/>
          <p:nvPr/>
        </p:nvSpPr>
        <p:spPr>
          <a:xfrm>
            <a:off x="0" y="2754312"/>
            <a:ext cx="9144000" cy="522288"/>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800" b="1" dirty="0">
                <a:solidFill>
                  <a:srgbClr val="00B050"/>
                </a:solidFill>
                <a:latin typeface="Verdana" pitchFamily="34" charset="0"/>
              </a:rPr>
              <a:t>Spill By Will</a:t>
            </a:r>
            <a:endParaRPr sz="2800" dirty="0">
              <a:solidFill>
                <a:srgbClr val="00B050"/>
              </a:solidFill>
              <a:latin typeface="Verdana" pitchFamily="34" charset="0"/>
            </a:endParaRPr>
          </a:p>
        </p:txBody>
      </p:sp>
      <p:sp>
        <p:nvSpPr>
          <p:cNvPr id="9" name="Rectangle 2"/>
          <p:cNvSpPr>
            <a:spLocks noGrp="1" noChangeArrowheads="1"/>
          </p:cNvSpPr>
          <p:nvPr>
            <p:ph type="body" sz="half" idx="4294967295"/>
          </p:nvPr>
        </p:nvSpPr>
        <p:spPr bwMode="auto">
          <a:xfrm>
            <a:off x="665163" y="3198813"/>
            <a:ext cx="8208962" cy="2897187"/>
          </a:xfrm>
          <a:prstGeom prst="rect">
            <a:avLst/>
          </a:prstGeom>
          <a:ln>
            <a:miter lim="800000"/>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defRPr/>
            </a:pP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In </a:t>
            </a:r>
            <a:r>
              <a:rPr kumimoji="0" lang="en-IN" sz="1300" b="0" i="0" u="none" strike="noStrike" kern="1200" cap="none" spc="0" normalizeH="0" baseline="0" noProof="0" dirty="0" err="1">
                <a:ln>
                  <a:noFill/>
                </a:ln>
                <a:solidFill>
                  <a:schemeClr val="bg2"/>
                </a:solidFill>
                <a:effectLst/>
                <a:uLnTx/>
                <a:uFillTx/>
                <a:latin typeface="Verdana" pitchFamily="34" charset="0"/>
                <a:ea typeface="+mn-ea"/>
                <a:cs typeface="Arial" pitchFamily="34" charset="0"/>
              </a:rPr>
              <a:t>Spillover</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 the placement of the spill is decided by the</a:t>
            </a:r>
            <a:r>
              <a:rPr kumimoji="0" lang="en-IN" sz="1300" b="0" i="0" u="none" strike="noStrike" kern="1200" cap="none" spc="0" normalizeH="0" noProof="0" dirty="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system via a standard scan which runs from </a:t>
            </a:r>
            <a:r>
              <a:rPr lang="en-IN" sz="1300" kern="1200" dirty="0" smtClean="0">
                <a:solidFill>
                  <a:schemeClr val="bg2"/>
                </a:solidFill>
                <a:latin typeface="Verdana" pitchFamily="34" charset="0"/>
                <a:cs typeface="Arial" pitchFamily="34" charset="0"/>
              </a:rPr>
              <a:t>highest</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to </a:t>
            </a:r>
            <a:r>
              <a:rPr lang="en-IN" sz="1300" kern="1200" dirty="0" smtClean="0">
                <a:solidFill>
                  <a:schemeClr val="bg2"/>
                </a:solidFill>
                <a:latin typeface="Verdana" pitchFamily="34" charset="0"/>
                <a:cs typeface="Arial" pitchFamily="34" charset="0"/>
              </a:rPr>
              <a:t>lowest</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&amp; left to right and the spill</a:t>
            </a:r>
            <a:r>
              <a:rPr kumimoji="0" lang="en-IN" sz="1300" b="0" i="0" u="none" strike="noStrike" kern="1200" cap="none" spc="0" normalizeH="0" noProof="0" dirty="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joins the original sponsor’s </a:t>
            </a:r>
            <a:r>
              <a:rPr lang="en-IN" sz="1300" kern="1200" dirty="0" smtClean="0">
                <a:solidFill>
                  <a:schemeClr val="bg2"/>
                </a:solidFill>
                <a:latin typeface="Verdana" pitchFamily="34" charset="0"/>
                <a:cs typeface="Arial" pitchFamily="34" charset="0"/>
              </a:rPr>
              <a:t>Class</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by default. However, Spill by Will is a revolutionary</a:t>
            </a:r>
            <a:r>
              <a:rPr kumimoji="0" lang="en-IN" sz="1300" b="0" i="0" u="none" strike="noStrike" kern="1200" cap="none" spc="0" normalizeH="0" noProof="0" dirty="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feature which when activated for a specific number of entries enables the sponsor to</a:t>
            </a:r>
            <a:r>
              <a:rPr kumimoji="0" lang="en-IN" sz="1300" b="0" i="0" u="none" strike="noStrike" kern="1200" cap="none" spc="0" normalizeH="0" noProof="0" dirty="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decide both the placement of the spill as well the </a:t>
            </a:r>
            <a:r>
              <a:rPr lang="en-IN" sz="1300" kern="1200" dirty="0" smtClean="0">
                <a:solidFill>
                  <a:schemeClr val="bg2"/>
                </a:solidFill>
                <a:latin typeface="Verdana" pitchFamily="34" charset="0"/>
                <a:cs typeface="Arial" pitchFamily="34" charset="0"/>
              </a:rPr>
              <a:t>class</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of the joining. By activating this feature, the sponsor or the group leader can decide the</a:t>
            </a:r>
            <a:r>
              <a:rPr kumimoji="0" lang="en-IN" sz="1300" b="0" i="0" u="none" strike="noStrike" kern="1200" cap="none" spc="0" normalizeH="0" noProof="0" dirty="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movement of the </a:t>
            </a:r>
            <a:r>
              <a:rPr lang="en-IN" sz="1300" kern="1200" dirty="0" smtClean="0">
                <a:solidFill>
                  <a:schemeClr val="bg2"/>
                </a:solidFill>
                <a:latin typeface="Verdana" pitchFamily="34" charset="0"/>
                <a:cs typeface="Arial" pitchFamily="34" charset="0"/>
              </a:rPr>
              <a:t>Class</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 </a:t>
            </a:r>
            <a:endPar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endParaRPr>
          </a:p>
          <a:p>
            <a:pPr marL="342900" marR="0" lvl="0" indent="-342900" defTabSz="914400" rtl="0" eaLnBrk="0" fontAlgn="base" latinLnBrk="0" hangingPunct="0">
              <a:lnSpc>
                <a:spcPct val="100000"/>
              </a:lnSpc>
              <a:spcBef>
                <a:spcPct val="20000"/>
              </a:spcBef>
              <a:spcAft>
                <a:spcPct val="0"/>
              </a:spcAft>
              <a:buClrTx/>
              <a:buSzTx/>
              <a:buFontTx/>
              <a:buNone/>
              <a:defRPr/>
            </a:pPr>
            <a:endParaRPr kumimoji="0" lang="en-US"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endParaRPr>
          </a:p>
          <a:p>
            <a:pPr marL="342900" marR="0" lvl="0" indent="-342900" defTabSz="914400" rtl="0" eaLnBrk="0" fontAlgn="base" latinLnBrk="0" hangingPunct="0">
              <a:lnSpc>
                <a:spcPct val="100000"/>
              </a:lnSpc>
              <a:spcBef>
                <a:spcPct val="20000"/>
              </a:spcBef>
              <a:spcAft>
                <a:spcPct val="0"/>
              </a:spcAft>
              <a:buClrTx/>
              <a:buSzTx/>
              <a:buFontTx/>
              <a:buNone/>
              <a:defRPr/>
            </a:pP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Note </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a:t>
            </a:r>
            <a:r>
              <a:rPr kumimoji="0" lang="en-IN" sz="1300" b="0" i="0" u="none" strike="noStrike" kern="1200" cap="none" spc="0" normalizeH="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You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need to be a qualified member in the </a:t>
            </a:r>
            <a:r>
              <a:rPr lang="en-IN" sz="1300" kern="1200" noProof="0" dirty="0" smtClean="0">
                <a:solidFill>
                  <a:schemeClr val="bg2"/>
                </a:solidFill>
                <a:latin typeface="Verdana" pitchFamily="34" charset="0"/>
                <a:cs typeface="Arial" pitchFamily="34" charset="0"/>
              </a:rPr>
              <a:t>Primary Class</a:t>
            </a:r>
            <a:r>
              <a:rPr kumimoji="0" lang="en-IN" sz="1300" b="0" i="0" u="none" strike="noStrike" kern="1200" cap="none" spc="0" normalizeH="0" baseline="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or</a:t>
            </a:r>
            <a:r>
              <a:rPr kumimoji="0" lang="en-IN" sz="1300" b="0" i="0" u="none" strike="noStrike" kern="1200" cap="none" spc="0" normalizeH="0" noProof="0" dirty="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should be in </a:t>
            </a:r>
            <a:r>
              <a:rPr lang="en-IN" sz="1300" kern="1200" dirty="0" smtClean="0">
                <a:solidFill>
                  <a:schemeClr val="bg2"/>
                </a:solidFill>
                <a:latin typeface="Verdana" pitchFamily="34" charset="0"/>
                <a:cs typeface="Arial" pitchFamily="34" charset="0"/>
              </a:rPr>
              <a:t>Junior Class</a:t>
            </a:r>
            <a:r>
              <a:rPr kumimoji="0" lang="en-IN" sz="1300" b="0" i="0" u="none" strike="noStrike" kern="1200" cap="none" spc="0" normalizeH="0" noProof="0" dirty="0" smtClean="0">
                <a:ln>
                  <a:noFill/>
                </a:ln>
                <a:solidFill>
                  <a:schemeClr val="bg2"/>
                </a:solidFill>
                <a:effectLst/>
                <a:uLnTx/>
                <a:uFillTx/>
                <a:latin typeface="Verdana" pitchFamily="34" charset="0"/>
                <a:ea typeface="+mn-ea"/>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to activate "Spill by Will".</a:t>
            </a:r>
            <a:r>
              <a:rPr lang="en-US" sz="1300" kern="1200" dirty="0">
                <a:solidFill>
                  <a:schemeClr val="bg2"/>
                </a:solidFill>
                <a:latin typeface="Verdana" pitchFamily="34" charset="0"/>
                <a:cs typeface="Arial" pitchFamily="34" charset="0"/>
              </a:rPr>
              <a:t> </a:t>
            </a:r>
            <a:r>
              <a:rPr kumimoji="0" lang="en-IN"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rPr>
              <a:t>If Spill by Will is not activated, Spill Over stays active as the default system.</a:t>
            </a:r>
            <a:endParaRPr kumimoji="0" lang="en-US" sz="1300" b="0" i="0" u="none" strike="noStrike" kern="1200" cap="none" spc="0" normalizeH="0" baseline="0" noProof="0" dirty="0">
              <a:ln>
                <a:noFill/>
              </a:ln>
              <a:solidFill>
                <a:schemeClr val="bg2"/>
              </a:solidFill>
              <a:effectLst/>
              <a:uLnTx/>
              <a:uFillTx/>
              <a:latin typeface="Verdana" pitchFamily="34" charset="0"/>
              <a:ea typeface="+mn-ea"/>
              <a:cs typeface="Arial" pitchFamily="34" charset="0"/>
            </a:endParaRPr>
          </a:p>
          <a:p>
            <a:pPr marL="342900" marR="0" lvl="0" indent="-342900" defTabSz="914400" rtl="0" eaLnBrk="1" fontAlgn="base" latinLnBrk="0" hangingPunct="1">
              <a:lnSpc>
                <a:spcPct val="120000"/>
              </a:lnSpc>
              <a:spcBef>
                <a:spcPct val="20000"/>
              </a:spcBef>
              <a:spcAft>
                <a:spcPct val="0"/>
              </a:spcAft>
              <a:buClrTx/>
              <a:buSzTx/>
              <a:buFontTx/>
              <a:buNone/>
              <a:defRPr/>
            </a:pPr>
            <a:endParaRPr kumimoji="0" lang="en-US" sz="1400" b="0" i="0" u="none" strike="noStrike" kern="0" cap="none" spc="0" normalizeH="0" baseline="0" noProof="0" dirty="0">
              <a:ln>
                <a:noFill/>
              </a:ln>
              <a:solidFill>
                <a:schemeClr val="bg2"/>
              </a:solidFill>
              <a:effectLst/>
              <a:uLnTx/>
              <a:uFillTx/>
              <a:latin typeface="Verdana" pitchFamily="34" charset="0"/>
              <a:ea typeface="Verdana" pitchFamily="34" charset="0"/>
              <a:cs typeface="Verdana" pitchFamily="34" charset="0"/>
            </a:endParaRPr>
          </a:p>
        </p:txBody>
      </p:sp>
      <p:sp>
        <p:nvSpPr>
          <p:cNvPr id="10" name="Rectangle 12"/>
          <p:cNvSpPr/>
          <p:nvPr/>
        </p:nvSpPr>
        <p:spPr>
          <a:xfrm>
            <a:off x="0" y="5181600"/>
            <a:ext cx="9144000" cy="522288"/>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800" b="1" dirty="0">
                <a:solidFill>
                  <a:srgbClr val="7030A0"/>
                </a:solidFill>
                <a:latin typeface="Verdana" pitchFamily="34" charset="0"/>
              </a:rPr>
              <a:t>Jump over System</a:t>
            </a:r>
            <a:endParaRPr sz="2800" dirty="0">
              <a:solidFill>
                <a:srgbClr val="7030A0"/>
              </a:solidFill>
              <a:latin typeface="Verdana" pitchFamily="34" charset="0"/>
            </a:endParaRPr>
          </a:p>
        </p:txBody>
      </p:sp>
      <p:sp>
        <p:nvSpPr>
          <p:cNvPr id="11" name="Rectangle 13"/>
          <p:cNvSpPr/>
          <p:nvPr/>
        </p:nvSpPr>
        <p:spPr>
          <a:xfrm>
            <a:off x="539750" y="5700713"/>
            <a:ext cx="8208963" cy="1081087"/>
          </a:xfrm>
          <a:prstGeom prst="rect">
            <a:avLst/>
          </a:prstGeom>
          <a:noFill/>
          <a:ln>
            <a:noFill/>
            <a:miter lim="800000"/>
          </a:ln>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342900" lvl="0" indent="-342900" algn="ctr" eaLnBrk="1" hangingPunct="1">
              <a:lnSpc>
                <a:spcPct val="120000"/>
              </a:lnSpc>
              <a:spcBef>
                <a:spcPct val="20000"/>
              </a:spcBef>
            </a:pPr>
            <a:r>
              <a:rPr sz="1300" dirty="0">
                <a:solidFill>
                  <a:schemeClr val="bg2"/>
                </a:solidFill>
                <a:latin typeface="Verdana" pitchFamily="34" charset="0"/>
              </a:rPr>
              <a:t>Jump-Over system allows ID’s that have made their 2 sales to jump to the top of the </a:t>
            </a:r>
            <a:r>
              <a:rPr sz="1300" dirty="0" smtClean="0">
                <a:solidFill>
                  <a:schemeClr val="bg2"/>
                </a:solidFill>
                <a:latin typeface="Verdana" pitchFamily="34" charset="0"/>
              </a:rPr>
              <a:t>Class, </a:t>
            </a:r>
            <a:r>
              <a:rPr sz="1300" dirty="0">
                <a:solidFill>
                  <a:schemeClr val="bg2"/>
                </a:solidFill>
                <a:latin typeface="Verdana" pitchFamily="34" charset="0"/>
              </a:rPr>
              <a:t>if there are no qualified ID’s above them with 2 sales. Jump Over allows active members to have preference over inactive ones. We have not left any stone unturned to value those who are dedicated to the Business and have that zeal within to reach the H</a:t>
            </a:r>
            <a:r>
              <a:rPr sz="1300" dirty="0" smtClean="0">
                <a:solidFill>
                  <a:schemeClr val="bg2"/>
                </a:solidFill>
                <a:latin typeface="Verdana" pitchFamily="34" charset="0"/>
              </a:rPr>
              <a:t>ighest.</a:t>
            </a:r>
            <a:endParaRPr sz="1300" dirty="0">
              <a:solidFill>
                <a:schemeClr val="bg2"/>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body" sz="half" idx="4294967295"/>
          </p:nvPr>
        </p:nvSpPr>
        <p:spPr>
          <a:xfrm>
            <a:off x="609600" y="2590800"/>
            <a:ext cx="8153399" cy="1979613"/>
          </a:xfrm>
          <a:prstGeom prst="rect">
            <a:avLst/>
          </a:prstGeom>
          <a:noFill/>
          <a:ln>
            <a:noFill/>
            <a:miter lim="800000"/>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pitchFamily="18"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pitchFamily="18"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pitchFamily="18"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pitchFamily="18"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pitchFamily="18" charset="0"/>
              </a:defRPr>
            </a:lvl5pPr>
          </a:lstStyle>
          <a:p>
            <a:pPr lvl="0" algn="ctr" eaLnBrk="1" hangingPunct="1">
              <a:lnSpc>
                <a:spcPct val="130000"/>
              </a:lnSpc>
              <a:buNone/>
            </a:pPr>
            <a:r>
              <a:rPr sz="1500" dirty="0" err="1" smtClean="0">
                <a:solidFill>
                  <a:srgbClr val="4D4D4D"/>
                </a:solidFill>
                <a:latin typeface="Verdana" pitchFamily="34" charset="0"/>
              </a:rPr>
              <a:t>BanSis</a:t>
            </a:r>
            <a:r>
              <a:rPr sz="1500" dirty="0" smtClean="0">
                <a:solidFill>
                  <a:srgbClr val="4D4D4D"/>
                </a:solidFill>
                <a:latin typeface="Verdana" pitchFamily="34" charset="0"/>
              </a:rPr>
              <a:t> Hub’s </a:t>
            </a:r>
            <a:r>
              <a:rPr sz="1500" dirty="0">
                <a:solidFill>
                  <a:srgbClr val="4D4D4D"/>
                </a:solidFill>
                <a:latin typeface="Verdana" pitchFamily="34" charset="0"/>
              </a:rPr>
              <a:t>compensation plan has been designed to give </a:t>
            </a:r>
            <a:r>
              <a:rPr sz="1500" dirty="0" smtClean="0">
                <a:solidFill>
                  <a:srgbClr val="4D4D4D"/>
                </a:solidFill>
                <a:latin typeface="Verdana" pitchFamily="34" charset="0"/>
              </a:rPr>
              <a:t>you regular </a:t>
            </a:r>
            <a:r>
              <a:rPr sz="1500" dirty="0">
                <a:solidFill>
                  <a:srgbClr val="4D4D4D"/>
                </a:solidFill>
                <a:latin typeface="Verdana" pitchFamily="34" charset="0"/>
              </a:rPr>
              <a:t>income </a:t>
            </a:r>
            <a:r>
              <a:rPr sz="1500" dirty="0" smtClean="0">
                <a:solidFill>
                  <a:srgbClr val="4D4D4D"/>
                </a:solidFill>
                <a:latin typeface="Verdana" pitchFamily="34" charset="0"/>
              </a:rPr>
              <a:t>day </a:t>
            </a:r>
            <a:r>
              <a:rPr sz="1500" dirty="0">
                <a:solidFill>
                  <a:srgbClr val="4D4D4D"/>
                </a:solidFill>
                <a:latin typeface="Verdana" pitchFamily="34" charset="0"/>
              </a:rPr>
              <a:t>after </a:t>
            </a:r>
            <a:r>
              <a:rPr sz="1500" dirty="0" smtClean="0">
                <a:solidFill>
                  <a:srgbClr val="4D4D4D"/>
                </a:solidFill>
                <a:latin typeface="Verdana" pitchFamily="34" charset="0"/>
              </a:rPr>
              <a:t>day. </a:t>
            </a:r>
            <a:r>
              <a:rPr sz="1500" dirty="0">
                <a:solidFill>
                  <a:srgbClr val="4D4D4D"/>
                </a:solidFill>
                <a:latin typeface="Verdana" pitchFamily="34" charset="0"/>
              </a:rPr>
              <a:t>The revolutionary matrix </a:t>
            </a:r>
            <a:r>
              <a:rPr sz="1500" dirty="0" smtClean="0">
                <a:solidFill>
                  <a:srgbClr val="4D4D4D"/>
                </a:solidFill>
                <a:latin typeface="Verdana" pitchFamily="34" charset="0"/>
              </a:rPr>
              <a:t>system not</a:t>
            </a:r>
          </a:p>
          <a:p>
            <a:pPr lvl="0" algn="ctr" eaLnBrk="1" hangingPunct="1">
              <a:lnSpc>
                <a:spcPct val="130000"/>
              </a:lnSpc>
              <a:buNone/>
            </a:pPr>
            <a:r>
              <a:rPr sz="1500" dirty="0" smtClean="0">
                <a:solidFill>
                  <a:srgbClr val="4D4D4D"/>
                </a:solidFill>
                <a:latin typeface="Verdana" pitchFamily="34" charset="0"/>
              </a:rPr>
              <a:t>only </a:t>
            </a:r>
            <a:r>
              <a:rPr sz="1500" dirty="0">
                <a:solidFill>
                  <a:srgbClr val="4D4D4D"/>
                </a:solidFill>
                <a:latin typeface="Verdana" pitchFamily="34" charset="0"/>
              </a:rPr>
              <a:t>creates a long term income Opportunity </a:t>
            </a:r>
            <a:r>
              <a:rPr sz="1500" dirty="0" smtClean="0">
                <a:solidFill>
                  <a:srgbClr val="4D4D4D"/>
                </a:solidFill>
                <a:latin typeface="Verdana" pitchFamily="34" charset="0"/>
              </a:rPr>
              <a:t>for </a:t>
            </a:r>
            <a:r>
              <a:rPr sz="1500" dirty="0">
                <a:solidFill>
                  <a:srgbClr val="4D4D4D"/>
                </a:solidFill>
                <a:latin typeface="Verdana" pitchFamily="34" charset="0"/>
              </a:rPr>
              <a:t>you but also helps </a:t>
            </a:r>
            <a:r>
              <a:rPr sz="1500" dirty="0" smtClean="0">
                <a:solidFill>
                  <a:srgbClr val="4D4D4D"/>
                </a:solidFill>
                <a:latin typeface="Verdana" pitchFamily="34" charset="0"/>
              </a:rPr>
              <a:t>you</a:t>
            </a:r>
          </a:p>
          <a:p>
            <a:pPr lvl="0" algn="ctr" eaLnBrk="1" hangingPunct="1">
              <a:lnSpc>
                <a:spcPct val="130000"/>
              </a:lnSpc>
              <a:buNone/>
            </a:pPr>
            <a:r>
              <a:rPr sz="1500" dirty="0" smtClean="0">
                <a:solidFill>
                  <a:srgbClr val="4D4D4D"/>
                </a:solidFill>
                <a:latin typeface="Verdana" pitchFamily="34" charset="0"/>
              </a:rPr>
              <a:t>earn </a:t>
            </a:r>
            <a:r>
              <a:rPr sz="1500" dirty="0">
                <a:solidFill>
                  <a:srgbClr val="4D4D4D"/>
                </a:solidFill>
                <a:latin typeface="Verdana" pitchFamily="34" charset="0"/>
              </a:rPr>
              <a:t>enormous amount of </a:t>
            </a:r>
            <a:r>
              <a:rPr sz="1500" dirty="0" smtClean="0">
                <a:solidFill>
                  <a:srgbClr val="4D4D4D"/>
                </a:solidFill>
                <a:latin typeface="Verdana" pitchFamily="34" charset="0"/>
              </a:rPr>
              <a:t>income </a:t>
            </a:r>
            <a:r>
              <a:rPr sz="1500" dirty="0">
                <a:solidFill>
                  <a:srgbClr val="4D4D4D"/>
                </a:solidFill>
                <a:latin typeface="Verdana" pitchFamily="34" charset="0"/>
              </a:rPr>
              <a:t>every single </a:t>
            </a:r>
            <a:r>
              <a:rPr sz="1500" dirty="0" smtClean="0">
                <a:solidFill>
                  <a:srgbClr val="4D4D4D"/>
                </a:solidFill>
                <a:latin typeface="Verdana" pitchFamily="34" charset="0"/>
              </a:rPr>
              <a:t>with </a:t>
            </a:r>
            <a:r>
              <a:rPr sz="1500" dirty="0">
                <a:solidFill>
                  <a:srgbClr val="4D4D4D"/>
                </a:solidFill>
                <a:latin typeface="Verdana" pitchFamily="34" charset="0"/>
              </a:rPr>
              <a:t>growth of your </a:t>
            </a:r>
            <a:r>
              <a:rPr sz="1500" dirty="0" smtClean="0">
                <a:solidFill>
                  <a:srgbClr val="4D4D4D"/>
                </a:solidFill>
                <a:latin typeface="Verdana" pitchFamily="34" charset="0"/>
              </a:rPr>
              <a:t>organization.</a:t>
            </a:r>
          </a:p>
          <a:p>
            <a:pPr lvl="0" algn="ctr" eaLnBrk="1" hangingPunct="1">
              <a:lnSpc>
                <a:spcPct val="130000"/>
              </a:lnSpc>
              <a:buNone/>
            </a:pPr>
            <a:endParaRPr lang="en-GB" sz="1500" dirty="0">
              <a:solidFill>
                <a:srgbClr val="4D4D4D"/>
              </a:solidFill>
              <a:latin typeface="Verdana" pitchFamily="34" charset="0"/>
            </a:endParaRPr>
          </a:p>
          <a:p>
            <a:pPr lvl="0" algn="ctr" eaLnBrk="1" hangingPunct="1">
              <a:lnSpc>
                <a:spcPct val="130000"/>
              </a:lnSpc>
              <a:buNone/>
            </a:pPr>
            <a:r>
              <a:rPr lang="en-GB" sz="1500" b="1" dirty="0">
                <a:solidFill>
                  <a:srgbClr val="4D4D4D"/>
                </a:solidFill>
                <a:latin typeface="Verdana" pitchFamily="34" charset="0"/>
              </a:rPr>
              <a:t>10% </a:t>
            </a:r>
            <a:r>
              <a:rPr lang="en-GB" sz="1500" b="1" dirty="0" err="1">
                <a:solidFill>
                  <a:srgbClr val="4D4D4D"/>
                </a:solidFill>
                <a:latin typeface="Verdana" pitchFamily="34" charset="0"/>
              </a:rPr>
              <a:t>R</a:t>
            </a:r>
            <a:r>
              <a:rPr lang="en-GB" sz="1500" b="1" dirty="0" err="1" smtClean="0">
                <a:solidFill>
                  <a:srgbClr val="4D4D4D"/>
                </a:solidFill>
                <a:latin typeface="Verdana" pitchFamily="34" charset="0"/>
              </a:rPr>
              <a:t>eferal</a:t>
            </a:r>
            <a:r>
              <a:rPr lang="en-GB" sz="1500" b="1" dirty="0" smtClean="0">
                <a:solidFill>
                  <a:srgbClr val="4D4D4D"/>
                </a:solidFill>
                <a:latin typeface="Verdana" pitchFamily="34" charset="0"/>
              </a:rPr>
              <a:t> profit </a:t>
            </a:r>
            <a:r>
              <a:rPr lang="en-GB" sz="1500" b="1" dirty="0">
                <a:solidFill>
                  <a:srgbClr val="4D4D4D"/>
                </a:solidFill>
                <a:latin typeface="Verdana" pitchFamily="34" charset="0"/>
              </a:rPr>
              <a:t>will be given on every </a:t>
            </a:r>
            <a:r>
              <a:rPr lang="en-GB" sz="1500" b="1" dirty="0" smtClean="0">
                <a:solidFill>
                  <a:srgbClr val="4D4D4D"/>
                </a:solidFill>
                <a:latin typeface="Verdana" pitchFamily="34" charset="0"/>
              </a:rPr>
              <a:t>sales.</a:t>
            </a:r>
            <a:endParaRPr sz="1500" b="1" dirty="0">
              <a:solidFill>
                <a:srgbClr val="4D4D4D"/>
              </a:solidFill>
              <a:latin typeface="Verdana" pitchFamily="34" charset="0"/>
            </a:endParaRPr>
          </a:p>
        </p:txBody>
      </p:sp>
      <p:sp>
        <p:nvSpPr>
          <p:cNvPr id="48131" name="Rectangle 27"/>
          <p:cNvSpPr/>
          <p:nvPr/>
        </p:nvSpPr>
        <p:spPr>
          <a:xfrm>
            <a:off x="3095625" y="1217613"/>
            <a:ext cx="3636963" cy="519112"/>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sz="2800" b="1" dirty="0" smtClean="0">
                <a:solidFill>
                  <a:srgbClr val="21428E"/>
                </a:solidFill>
                <a:latin typeface="Verdana" pitchFamily="34" charset="0"/>
              </a:rPr>
              <a:t>Refer Profit</a:t>
            </a:r>
            <a:endParaRPr sz="2800" b="1" dirty="0">
              <a:solidFill>
                <a:srgbClr val="21428E"/>
              </a:solidFill>
              <a:latin typeface="Verdana" pitchFamily="34" charset="0"/>
            </a:endParaRPr>
          </a:p>
        </p:txBody>
      </p:sp>
      <p:sp>
        <p:nvSpPr>
          <p:cNvPr id="48132" name="Oval 28"/>
          <p:cNvSpPr/>
          <p:nvPr/>
        </p:nvSpPr>
        <p:spPr>
          <a:xfrm>
            <a:off x="2667000" y="873125"/>
            <a:ext cx="381000" cy="38100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48133" name="Oval 29"/>
          <p:cNvSpPr/>
          <p:nvPr/>
        </p:nvSpPr>
        <p:spPr>
          <a:xfrm>
            <a:off x="2133600" y="1011238"/>
            <a:ext cx="762000" cy="76200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48134" name="Text Box 30"/>
          <p:cNvSpPr/>
          <p:nvPr/>
        </p:nvSpPr>
        <p:spPr>
          <a:xfrm>
            <a:off x="2232025" y="728663"/>
            <a:ext cx="609600" cy="8239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2</a:t>
            </a:r>
          </a:p>
        </p:txBody>
      </p:sp>
      <p:sp>
        <p:nvSpPr>
          <p:cNvPr id="48135" name="Oval 31"/>
          <p:cNvSpPr/>
          <p:nvPr/>
        </p:nvSpPr>
        <p:spPr>
          <a:xfrm>
            <a:off x="2590800" y="1620838"/>
            <a:ext cx="228600" cy="22860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p:nvPr/>
        </p:nvSpPr>
        <p:spPr>
          <a:xfrm>
            <a:off x="2781300" y="152400"/>
            <a:ext cx="381000" cy="82391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3</a:t>
            </a:r>
          </a:p>
        </p:txBody>
      </p:sp>
      <p:grpSp>
        <p:nvGrpSpPr>
          <p:cNvPr id="57348" name="Group 29"/>
          <p:cNvGrpSpPr/>
          <p:nvPr/>
        </p:nvGrpSpPr>
        <p:grpSpPr>
          <a:xfrm>
            <a:off x="719138" y="228600"/>
            <a:ext cx="6834187" cy="1084262"/>
            <a:chOff x="1344" y="482"/>
            <a:chExt cx="4305" cy="683"/>
          </a:xfrm>
        </p:grpSpPr>
        <p:sp>
          <p:nvSpPr>
            <p:cNvPr id="57351" name="Rectangle 23"/>
            <p:cNvSpPr/>
            <p:nvPr/>
          </p:nvSpPr>
          <p:spPr>
            <a:xfrm>
              <a:off x="1820" y="754"/>
              <a:ext cx="3829" cy="33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2800" b="1" dirty="0">
                  <a:solidFill>
                    <a:srgbClr val="21428E"/>
                  </a:solidFill>
                  <a:latin typeface="Verdana" pitchFamily="34" charset="0"/>
                </a:rPr>
                <a:t>P</a:t>
              </a:r>
              <a:r>
                <a:rPr sz="2800" b="1" dirty="0" smtClean="0">
                  <a:solidFill>
                    <a:srgbClr val="21428E"/>
                  </a:solidFill>
                  <a:latin typeface="Verdana" pitchFamily="34" charset="0"/>
                </a:rPr>
                <a:t>roducts Sales Profit Share</a:t>
              </a:r>
              <a:endParaRPr sz="2800" b="1" dirty="0">
                <a:solidFill>
                  <a:srgbClr val="21428E"/>
                </a:solidFill>
                <a:latin typeface="Verdana" pitchFamily="34" charset="0"/>
              </a:endParaRPr>
            </a:p>
          </p:txBody>
        </p:sp>
        <p:sp>
          <p:nvSpPr>
            <p:cNvPr id="57352" name="Oval 24"/>
            <p:cNvSpPr/>
            <p:nvPr/>
          </p:nvSpPr>
          <p:spPr>
            <a:xfrm>
              <a:off x="1680" y="550"/>
              <a:ext cx="240" cy="24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57353" name="Oval 25"/>
            <p:cNvSpPr/>
            <p:nvPr/>
          </p:nvSpPr>
          <p:spPr>
            <a:xfrm>
              <a:off x="1344" y="637"/>
              <a:ext cx="480" cy="48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57354" name="Text Box 26"/>
            <p:cNvSpPr/>
            <p:nvPr/>
          </p:nvSpPr>
          <p:spPr>
            <a:xfrm>
              <a:off x="1392" y="482"/>
              <a:ext cx="384" cy="519"/>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3</a:t>
              </a:r>
            </a:p>
          </p:txBody>
        </p:sp>
        <p:sp>
          <p:nvSpPr>
            <p:cNvPr id="57355" name="Oval 27"/>
            <p:cNvSpPr/>
            <p:nvPr/>
          </p:nvSpPr>
          <p:spPr>
            <a:xfrm>
              <a:off x="1632" y="1021"/>
              <a:ext cx="144" cy="144"/>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grpSp>
      <p:sp>
        <p:nvSpPr>
          <p:cNvPr id="57350" name="Rectangle 17"/>
          <p:cNvSpPr/>
          <p:nvPr/>
        </p:nvSpPr>
        <p:spPr>
          <a:xfrm>
            <a:off x="250824" y="1447800"/>
            <a:ext cx="8893176" cy="307777"/>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r>
              <a:rPr lang="en-GB" altLang="en-US" dirty="0" smtClean="0">
                <a:solidFill>
                  <a:schemeClr val="bg2"/>
                </a:solidFill>
                <a:latin typeface="Verdana" pitchFamily="34" charset="0"/>
              </a:rPr>
              <a:t>The </a:t>
            </a:r>
            <a:r>
              <a:rPr lang="en-GB" altLang="en-US" dirty="0">
                <a:solidFill>
                  <a:schemeClr val="bg2"/>
                </a:solidFill>
                <a:latin typeface="Verdana" pitchFamily="34" charset="0"/>
              </a:rPr>
              <a:t>profit of each product </a:t>
            </a:r>
            <a:r>
              <a:rPr lang="en-GB" altLang="en-US" dirty="0" smtClean="0">
                <a:solidFill>
                  <a:schemeClr val="bg2"/>
                </a:solidFill>
                <a:latin typeface="Verdana" pitchFamily="34" charset="0"/>
              </a:rPr>
              <a:t>sale 30% </a:t>
            </a:r>
            <a:r>
              <a:rPr lang="en-GB" altLang="en-US" dirty="0">
                <a:solidFill>
                  <a:schemeClr val="bg2"/>
                </a:solidFill>
                <a:latin typeface="Verdana" pitchFamily="34" charset="0"/>
              </a:rPr>
              <a:t>is paid to the sponsor and 20% is paid to the reference.</a:t>
            </a:r>
            <a:endParaRPr lang="en-IN" altLang="en-US" dirty="0">
              <a:solidFill>
                <a:schemeClr val="bg2"/>
              </a:solidFill>
              <a:latin typeface="Verdana" pitchFamily="34" charset="0"/>
            </a:endParaRPr>
          </a:p>
        </p:txBody>
      </p:sp>
      <p:sp>
        <p:nvSpPr>
          <p:cNvPr id="12" name="Text Box 3"/>
          <p:cNvSpPr/>
          <p:nvPr/>
        </p:nvSpPr>
        <p:spPr>
          <a:xfrm>
            <a:off x="685800" y="5016246"/>
            <a:ext cx="4191000" cy="393954"/>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b="1" dirty="0" smtClean="0">
                <a:solidFill>
                  <a:schemeClr val="bg2"/>
                </a:solidFill>
                <a:latin typeface="Verdana" pitchFamily="34" charset="0"/>
              </a:rPr>
              <a:t>Profit 100% = Company Maintains 50%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07" y="2066885"/>
            <a:ext cx="7143750" cy="2495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Text Box 3"/>
          <p:cNvSpPr/>
          <p:nvPr/>
        </p:nvSpPr>
        <p:spPr>
          <a:xfrm>
            <a:off x="4767262" y="5029200"/>
            <a:ext cx="261938" cy="35580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lang="en-GB" b="1" dirty="0">
                <a:solidFill>
                  <a:schemeClr val="bg2"/>
                </a:solidFill>
                <a:latin typeface="Verdana" pitchFamily="34" charset="0"/>
              </a:rPr>
              <a:t>+</a:t>
            </a:r>
            <a:endParaRPr b="1" dirty="0" smtClean="0">
              <a:solidFill>
                <a:schemeClr val="bg2"/>
              </a:solidFill>
              <a:latin typeface="Verdana" pitchFamily="34" charset="0"/>
            </a:endParaRPr>
          </a:p>
        </p:txBody>
      </p:sp>
      <p:sp>
        <p:nvSpPr>
          <p:cNvPr id="16" name="Text Box 3"/>
          <p:cNvSpPr/>
          <p:nvPr/>
        </p:nvSpPr>
        <p:spPr>
          <a:xfrm>
            <a:off x="4953000" y="5029200"/>
            <a:ext cx="1600200" cy="35580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b="1" dirty="0" smtClean="0">
                <a:solidFill>
                  <a:schemeClr val="bg2"/>
                </a:solidFill>
                <a:latin typeface="Verdana" pitchFamily="34" charset="0"/>
              </a:rPr>
              <a:t>Sponsor 30%</a:t>
            </a:r>
          </a:p>
        </p:txBody>
      </p:sp>
      <p:sp>
        <p:nvSpPr>
          <p:cNvPr id="18" name="Text Box 3"/>
          <p:cNvSpPr/>
          <p:nvPr/>
        </p:nvSpPr>
        <p:spPr>
          <a:xfrm>
            <a:off x="6443662" y="5029200"/>
            <a:ext cx="261938" cy="35580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lang="en-GB" b="1" dirty="0">
                <a:solidFill>
                  <a:schemeClr val="bg2"/>
                </a:solidFill>
                <a:latin typeface="Verdana" pitchFamily="34" charset="0"/>
              </a:rPr>
              <a:t>+</a:t>
            </a:r>
            <a:endParaRPr b="1" dirty="0" smtClean="0">
              <a:solidFill>
                <a:schemeClr val="bg2"/>
              </a:solidFill>
              <a:latin typeface="Verdana" pitchFamily="34" charset="0"/>
            </a:endParaRPr>
          </a:p>
        </p:txBody>
      </p:sp>
      <p:sp>
        <p:nvSpPr>
          <p:cNvPr id="19" name="Text Box 3"/>
          <p:cNvSpPr/>
          <p:nvPr/>
        </p:nvSpPr>
        <p:spPr>
          <a:xfrm>
            <a:off x="6705600" y="5029200"/>
            <a:ext cx="1600200" cy="355803"/>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40000"/>
              </a:lnSpc>
              <a:buClr>
                <a:srgbClr val="6F1D82"/>
              </a:buClr>
            </a:pPr>
            <a:r>
              <a:rPr b="1" dirty="0" smtClean="0">
                <a:solidFill>
                  <a:schemeClr val="bg2"/>
                </a:solidFill>
                <a:latin typeface="Verdana" pitchFamily="34" charset="0"/>
              </a:rPr>
              <a:t>Refer </a:t>
            </a:r>
            <a:r>
              <a:rPr b="1" dirty="0">
                <a:solidFill>
                  <a:schemeClr val="bg2"/>
                </a:solidFill>
                <a:latin typeface="Verdana" pitchFamily="34" charset="0"/>
              </a:rPr>
              <a:t>2</a:t>
            </a:r>
            <a:r>
              <a:rPr b="1" dirty="0" smtClean="0">
                <a:solidFill>
                  <a:schemeClr val="bg2"/>
                </a:solidFill>
                <a:latin typeface="Verdana" pitchFamily="34" charset="0"/>
              </a:rPr>
              <a:t>0%</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28464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p:nvPr/>
        </p:nvSpPr>
        <p:spPr>
          <a:xfrm>
            <a:off x="2781300" y="152400"/>
            <a:ext cx="381000" cy="82391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3</a:t>
            </a:r>
          </a:p>
        </p:txBody>
      </p:sp>
      <p:grpSp>
        <p:nvGrpSpPr>
          <p:cNvPr id="57348" name="Group 29"/>
          <p:cNvGrpSpPr/>
          <p:nvPr/>
        </p:nvGrpSpPr>
        <p:grpSpPr>
          <a:xfrm>
            <a:off x="1008062" y="225425"/>
            <a:ext cx="6078538" cy="1087437"/>
            <a:chOff x="1179" y="480"/>
            <a:chExt cx="3829" cy="685"/>
          </a:xfrm>
        </p:grpSpPr>
        <p:sp>
          <p:nvSpPr>
            <p:cNvPr id="57351" name="Rectangle 23"/>
            <p:cNvSpPr/>
            <p:nvPr/>
          </p:nvSpPr>
          <p:spPr>
            <a:xfrm>
              <a:off x="1179" y="754"/>
              <a:ext cx="3829" cy="33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lang="en-GB" sz="2800" b="1" dirty="0" smtClean="0">
                  <a:solidFill>
                    <a:srgbClr val="21428E"/>
                  </a:solidFill>
                  <a:latin typeface="Verdana" pitchFamily="34" charset="0"/>
                </a:rPr>
                <a:t>Discount Income</a:t>
              </a:r>
              <a:endParaRPr sz="2800" b="1" dirty="0">
                <a:solidFill>
                  <a:srgbClr val="21428E"/>
                </a:solidFill>
                <a:latin typeface="Verdana" pitchFamily="34" charset="0"/>
              </a:endParaRPr>
            </a:p>
          </p:txBody>
        </p:sp>
        <p:sp>
          <p:nvSpPr>
            <p:cNvPr id="57352" name="Oval 24"/>
            <p:cNvSpPr/>
            <p:nvPr/>
          </p:nvSpPr>
          <p:spPr>
            <a:xfrm>
              <a:off x="1680" y="550"/>
              <a:ext cx="240" cy="24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57353" name="Oval 25"/>
            <p:cNvSpPr/>
            <p:nvPr/>
          </p:nvSpPr>
          <p:spPr>
            <a:xfrm>
              <a:off x="1344" y="637"/>
              <a:ext cx="480" cy="48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57354" name="Text Box 26"/>
            <p:cNvSpPr/>
            <p:nvPr/>
          </p:nvSpPr>
          <p:spPr>
            <a:xfrm>
              <a:off x="1392" y="480"/>
              <a:ext cx="384" cy="52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dirty="0" smtClean="0">
                  <a:solidFill>
                    <a:schemeClr val="bg1"/>
                  </a:solidFill>
                  <a:latin typeface="Arial" pitchFamily="34" charset="0"/>
                </a:rPr>
                <a:t>4</a:t>
              </a:r>
              <a:endParaRPr sz="7200" baseline="-25000" dirty="0">
                <a:solidFill>
                  <a:schemeClr val="bg1"/>
                </a:solidFill>
                <a:latin typeface="Arial" pitchFamily="34" charset="0"/>
              </a:endParaRPr>
            </a:p>
          </p:txBody>
        </p:sp>
        <p:sp>
          <p:nvSpPr>
            <p:cNvPr id="57355" name="Oval 27"/>
            <p:cNvSpPr/>
            <p:nvPr/>
          </p:nvSpPr>
          <p:spPr>
            <a:xfrm>
              <a:off x="1632" y="1021"/>
              <a:ext cx="144" cy="144"/>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grpSp>
      <p:sp>
        <p:nvSpPr>
          <p:cNvPr id="17" name="Rectangle 4"/>
          <p:cNvSpPr/>
          <p:nvPr/>
        </p:nvSpPr>
        <p:spPr>
          <a:xfrm>
            <a:off x="152400" y="1514154"/>
            <a:ext cx="4724400" cy="511524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lang="en-US" sz="1600" b="1" i="1" dirty="0" smtClean="0">
                <a:solidFill>
                  <a:schemeClr val="bg2">
                    <a:lumMod val="75000"/>
                  </a:schemeClr>
                </a:solidFill>
                <a:latin typeface="Verdana" pitchFamily="34" charset="0"/>
              </a:rPr>
              <a:t>Library</a:t>
            </a:r>
            <a:endParaRPr sz="1600" b="1" i="1" dirty="0">
              <a:solidFill>
                <a:schemeClr val="bg2">
                  <a:lumMod val="75000"/>
                </a:schemeClr>
              </a:solidFill>
              <a:latin typeface="Verdana" pitchFamily="34" charset="0"/>
            </a:endParaRPr>
          </a:p>
          <a:p>
            <a:pPr marL="0" lvl="0" indent="0" eaLnBrk="1" hangingPunct="1">
              <a:lnSpc>
                <a:spcPct val="120000"/>
              </a:lnSpc>
            </a:pPr>
            <a:endParaRPr sz="1600" b="1" i="1" dirty="0">
              <a:solidFill>
                <a:schemeClr val="bg2">
                  <a:lumMod val="75000"/>
                </a:schemeClr>
              </a:solidFill>
              <a:latin typeface="Verdana" pitchFamily="34" charset="0"/>
            </a:endParaRPr>
          </a:p>
          <a:p>
            <a:pPr marL="0" lvl="0" indent="0" eaLnBrk="1" hangingPunct="1">
              <a:lnSpc>
                <a:spcPct val="120000"/>
              </a:lnSpc>
            </a:pPr>
            <a:r>
              <a:rPr lang="en-US" sz="1600" b="1" i="1" dirty="0">
                <a:solidFill>
                  <a:schemeClr val="bg2">
                    <a:lumMod val="75000"/>
                  </a:schemeClr>
                </a:solidFill>
                <a:latin typeface="Verdana" pitchFamily="34" charset="0"/>
              </a:rPr>
              <a:t>Products</a:t>
            </a:r>
            <a:endParaRPr sz="1600" b="1" i="1" dirty="0">
              <a:solidFill>
                <a:schemeClr val="bg2">
                  <a:lumMod val="75000"/>
                </a:schemeClr>
              </a:solidFill>
              <a:latin typeface="Verdana" pitchFamily="34" charset="0"/>
            </a:endParaRPr>
          </a:p>
          <a:p>
            <a:pPr marL="0" lvl="0" indent="0" eaLnBrk="1" hangingPunct="1">
              <a:lnSpc>
                <a:spcPct val="120000"/>
              </a:lnSpc>
            </a:pPr>
            <a:endParaRPr sz="1600" b="1" i="1" dirty="0">
              <a:solidFill>
                <a:schemeClr val="bg2">
                  <a:lumMod val="75000"/>
                </a:schemeClr>
              </a:solidFill>
              <a:latin typeface="Verdana" pitchFamily="34" charset="0"/>
            </a:endParaRPr>
          </a:p>
          <a:p>
            <a:pPr marL="0" lvl="0" indent="0" eaLnBrk="1" hangingPunct="1">
              <a:lnSpc>
                <a:spcPct val="120000"/>
              </a:lnSpc>
            </a:pPr>
            <a:r>
              <a:rPr lang="en-US" sz="1600" b="1" i="1" dirty="0">
                <a:solidFill>
                  <a:schemeClr val="bg2">
                    <a:lumMod val="75000"/>
                  </a:schemeClr>
                </a:solidFill>
                <a:latin typeface="Verdana" pitchFamily="34" charset="0"/>
              </a:rPr>
              <a:t>O</a:t>
            </a:r>
            <a:r>
              <a:rPr lang="en-US" sz="1600" b="1" i="1" dirty="0" smtClean="0">
                <a:solidFill>
                  <a:schemeClr val="bg2">
                    <a:lumMod val="75000"/>
                  </a:schemeClr>
                </a:solidFill>
                <a:latin typeface="Verdana" pitchFamily="34" charset="0"/>
              </a:rPr>
              <a:t>utlets</a:t>
            </a:r>
            <a:endParaRPr sz="1600" b="1" i="1" dirty="0">
              <a:solidFill>
                <a:schemeClr val="bg2">
                  <a:lumMod val="75000"/>
                </a:schemeClr>
              </a:solidFill>
              <a:latin typeface="Verdana" pitchFamily="34" charset="0"/>
            </a:endParaRPr>
          </a:p>
          <a:p>
            <a:pPr marL="0" lvl="0" indent="0" eaLnBrk="1" hangingPunct="1">
              <a:lnSpc>
                <a:spcPct val="120000"/>
              </a:lnSpc>
            </a:pPr>
            <a:endParaRPr sz="1600" b="1" i="1" dirty="0">
              <a:solidFill>
                <a:schemeClr val="bg2">
                  <a:lumMod val="75000"/>
                </a:schemeClr>
              </a:solidFill>
              <a:latin typeface="Verdana" pitchFamily="34" charset="0"/>
            </a:endParaRPr>
          </a:p>
          <a:p>
            <a:pPr marL="0" lvl="0" indent="0" eaLnBrk="1" hangingPunct="1">
              <a:lnSpc>
                <a:spcPct val="120000"/>
              </a:lnSpc>
            </a:pPr>
            <a:r>
              <a:rPr lang="en-US" sz="1600" b="1" i="1" dirty="0">
                <a:solidFill>
                  <a:schemeClr val="bg2">
                    <a:lumMod val="75000"/>
                  </a:schemeClr>
                </a:solidFill>
                <a:latin typeface="Verdana" pitchFamily="34" charset="0"/>
              </a:rPr>
              <a:t>Air </a:t>
            </a:r>
            <a:r>
              <a:rPr lang="en-US" sz="1600" b="1" i="1" dirty="0" smtClean="0">
                <a:solidFill>
                  <a:schemeClr val="bg2">
                    <a:lumMod val="75000"/>
                  </a:schemeClr>
                </a:solidFill>
                <a:latin typeface="Verdana" pitchFamily="34" charset="0"/>
              </a:rPr>
              <a:t>Ticketing</a:t>
            </a:r>
            <a:endParaRPr lang="en-US" sz="1600" b="1" i="1" dirty="0">
              <a:solidFill>
                <a:schemeClr val="bg2">
                  <a:lumMod val="75000"/>
                </a:schemeClr>
              </a:solidFill>
              <a:latin typeface="Verdana" pitchFamily="34" charset="0"/>
            </a:endParaRPr>
          </a:p>
          <a:p>
            <a:pPr marL="0" lvl="0" indent="0" eaLnBrk="1" hangingPunct="1">
              <a:lnSpc>
                <a:spcPct val="120000"/>
              </a:lnSpc>
            </a:pPr>
            <a:endParaRPr lang="en-US" sz="1600" b="1" i="1" dirty="0">
              <a:solidFill>
                <a:schemeClr val="bg2">
                  <a:lumMod val="75000"/>
                </a:schemeClr>
              </a:solidFill>
              <a:latin typeface="Verdana" pitchFamily="34" charset="0"/>
            </a:endParaRPr>
          </a:p>
          <a:p>
            <a:pPr marL="0" lvl="0" indent="0" eaLnBrk="1" hangingPunct="1">
              <a:lnSpc>
                <a:spcPct val="120000"/>
              </a:lnSpc>
            </a:pPr>
            <a:r>
              <a:rPr lang="en-US" sz="1600" b="1" i="1" dirty="0">
                <a:solidFill>
                  <a:schemeClr val="bg2">
                    <a:lumMod val="75000"/>
                  </a:schemeClr>
                </a:solidFill>
                <a:latin typeface="Verdana" pitchFamily="34" charset="0"/>
              </a:rPr>
              <a:t>Travel and Tours</a:t>
            </a:r>
          </a:p>
          <a:p>
            <a:pPr marL="0" lvl="0" indent="0" eaLnBrk="1" hangingPunct="1">
              <a:lnSpc>
                <a:spcPct val="120000"/>
              </a:lnSpc>
            </a:pPr>
            <a:endParaRPr lang="en-GB" sz="1600" b="1" i="1" dirty="0">
              <a:solidFill>
                <a:schemeClr val="bg2">
                  <a:lumMod val="75000"/>
                </a:schemeClr>
              </a:solidFill>
              <a:latin typeface="Verdana" pitchFamily="34" charset="0"/>
            </a:endParaRPr>
          </a:p>
          <a:p>
            <a:pPr eaLnBrk="1" hangingPunct="1">
              <a:lnSpc>
                <a:spcPct val="120000"/>
              </a:lnSpc>
            </a:pPr>
            <a:r>
              <a:rPr lang="en-GB" sz="1600" b="1" i="1" dirty="0" smtClean="0">
                <a:solidFill>
                  <a:schemeClr val="bg2">
                    <a:lumMod val="75000"/>
                  </a:schemeClr>
                </a:solidFill>
                <a:latin typeface="Verdana" pitchFamily="34" charset="0"/>
              </a:rPr>
              <a:t>Medical Service</a:t>
            </a:r>
            <a:endParaRPr lang="en-US" sz="1600" b="1" i="1" dirty="0">
              <a:solidFill>
                <a:schemeClr val="bg2">
                  <a:lumMod val="75000"/>
                </a:schemeClr>
              </a:solidFill>
              <a:latin typeface="Verdana" pitchFamily="34" charset="0"/>
            </a:endParaRPr>
          </a:p>
          <a:p>
            <a:pPr eaLnBrk="1" hangingPunct="1">
              <a:lnSpc>
                <a:spcPct val="120000"/>
              </a:lnSpc>
            </a:pPr>
            <a:endParaRPr lang="en-GB" sz="1600" b="1" i="1" dirty="0">
              <a:solidFill>
                <a:schemeClr val="bg2">
                  <a:lumMod val="75000"/>
                </a:schemeClr>
              </a:solidFill>
              <a:latin typeface="Verdana" pitchFamily="34" charset="0"/>
            </a:endParaRPr>
          </a:p>
          <a:p>
            <a:pPr lvl="0" eaLnBrk="1" hangingPunct="1">
              <a:lnSpc>
                <a:spcPct val="120000"/>
              </a:lnSpc>
            </a:pPr>
            <a:r>
              <a:rPr lang="en-US" sz="1600" b="1" i="1" dirty="0" smtClean="0">
                <a:solidFill>
                  <a:schemeClr val="bg2">
                    <a:lumMod val="75000"/>
                  </a:schemeClr>
                </a:solidFill>
                <a:latin typeface="Verdana" pitchFamily="34" charset="0"/>
              </a:rPr>
              <a:t>Courses </a:t>
            </a:r>
            <a:r>
              <a:rPr lang="en-US" sz="1600" b="1" i="1" dirty="0">
                <a:solidFill>
                  <a:schemeClr val="bg2">
                    <a:lumMod val="75000"/>
                  </a:schemeClr>
                </a:solidFill>
                <a:latin typeface="Verdana" pitchFamily="34" charset="0"/>
              </a:rPr>
              <a:t>&amp; </a:t>
            </a:r>
            <a:r>
              <a:rPr lang="en-US" sz="1600" b="1" i="1" dirty="0" smtClean="0">
                <a:solidFill>
                  <a:schemeClr val="bg2">
                    <a:lumMod val="75000"/>
                  </a:schemeClr>
                </a:solidFill>
                <a:latin typeface="Verdana" pitchFamily="34" charset="0"/>
              </a:rPr>
              <a:t>Training</a:t>
            </a:r>
          </a:p>
          <a:p>
            <a:pPr lvl="0" eaLnBrk="1" hangingPunct="1">
              <a:lnSpc>
                <a:spcPct val="120000"/>
              </a:lnSpc>
            </a:pPr>
            <a:endParaRPr lang="en-GB" sz="1600" b="1" i="1" dirty="0">
              <a:solidFill>
                <a:schemeClr val="bg2">
                  <a:lumMod val="75000"/>
                </a:schemeClr>
              </a:solidFill>
              <a:latin typeface="Verdana" pitchFamily="34" charset="0"/>
            </a:endParaRPr>
          </a:p>
          <a:p>
            <a:pPr eaLnBrk="1" hangingPunct="1">
              <a:lnSpc>
                <a:spcPct val="120000"/>
              </a:lnSpc>
            </a:pPr>
            <a:r>
              <a:rPr lang="en-US" sz="1600" b="1" i="1" dirty="0">
                <a:solidFill>
                  <a:schemeClr val="bg2">
                    <a:lumMod val="75000"/>
                  </a:schemeClr>
                </a:solidFill>
                <a:latin typeface="Verdana" pitchFamily="34" charset="0"/>
              </a:rPr>
              <a:t>Public </a:t>
            </a:r>
            <a:r>
              <a:rPr lang="en-US" sz="1600" b="1" i="1" dirty="0" smtClean="0">
                <a:solidFill>
                  <a:schemeClr val="bg2">
                    <a:lumMod val="75000"/>
                  </a:schemeClr>
                </a:solidFill>
                <a:latin typeface="Verdana" pitchFamily="34" charset="0"/>
              </a:rPr>
              <a:t>Service</a:t>
            </a:r>
            <a:endParaRPr lang="en-US" sz="1600" b="1" i="1" dirty="0">
              <a:solidFill>
                <a:schemeClr val="bg2">
                  <a:lumMod val="75000"/>
                </a:schemeClr>
              </a:solidFill>
              <a:latin typeface="Verdana" pitchFamily="34" charset="0"/>
            </a:endParaRPr>
          </a:p>
          <a:p>
            <a:pPr eaLnBrk="1" hangingPunct="1">
              <a:lnSpc>
                <a:spcPct val="120000"/>
              </a:lnSpc>
            </a:pPr>
            <a:endParaRPr lang="en-US" sz="1600" b="1" i="1" dirty="0">
              <a:solidFill>
                <a:schemeClr val="bg2">
                  <a:lumMod val="75000"/>
                </a:schemeClr>
              </a:solidFill>
              <a:latin typeface="Verdana" pitchFamily="34" charset="0"/>
            </a:endParaRPr>
          </a:p>
          <a:p>
            <a:pPr lvl="0" eaLnBrk="1" hangingPunct="1">
              <a:lnSpc>
                <a:spcPct val="120000"/>
              </a:lnSpc>
            </a:pPr>
            <a:r>
              <a:rPr lang="en-US" sz="1600" b="1" i="1" dirty="0">
                <a:solidFill>
                  <a:schemeClr val="bg2">
                    <a:lumMod val="75000"/>
                  </a:schemeClr>
                </a:solidFill>
                <a:latin typeface="Verdana" pitchFamily="34" charset="0"/>
              </a:rPr>
              <a:t>Magic </a:t>
            </a:r>
            <a:r>
              <a:rPr lang="en-US" sz="1600" b="1" i="1" dirty="0" smtClean="0">
                <a:solidFill>
                  <a:schemeClr val="bg2">
                    <a:lumMod val="75000"/>
                  </a:schemeClr>
                </a:solidFill>
                <a:latin typeface="Verdana" pitchFamily="34" charset="0"/>
              </a:rPr>
              <a:t>Board</a:t>
            </a:r>
            <a:endParaRPr lang="en-US" sz="1600" b="1" i="1" dirty="0">
              <a:solidFill>
                <a:schemeClr val="bg2">
                  <a:lumMod val="75000"/>
                </a:schemeClr>
              </a:solidFill>
              <a:latin typeface="Verdana" pitchFamily="34"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08604">
            <a:off x="6061132" y="1590167"/>
            <a:ext cx="2501083" cy="143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65342">
            <a:off x="2971800" y="1599272"/>
            <a:ext cx="2695575" cy="1419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96331">
            <a:off x="5571710" y="3474771"/>
            <a:ext cx="3029779" cy="17069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776" y="3133725"/>
            <a:ext cx="2173224" cy="2124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0875" y="4638675"/>
            <a:ext cx="2143125"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4602858"/>
            <a:ext cx="2599975" cy="2102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4380" y="1359084"/>
            <a:ext cx="2143125"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3200" y="1828800"/>
            <a:ext cx="16764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9400" y="3581400"/>
            <a:ext cx="2438400" cy="1517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1600" y="3777615"/>
            <a:ext cx="2590800" cy="2013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6800" y="1738312"/>
            <a:ext cx="2224088" cy="2224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1223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 calcmode="lin" valueType="num">
                                      <p:cBhvr additive="base">
                                        <p:cTn id="19"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anim calcmode="lin" valueType="num">
                                      <p:cBhvr additive="base">
                                        <p:cTn id="25" dur="500" fill="hold"/>
                                        <p:tgtEl>
                                          <p:spTgt spid="1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anim calcmode="lin" valueType="num">
                                      <p:cBhvr additive="base">
                                        <p:cTn id="31" dur="500" fill="hold"/>
                                        <p:tgtEl>
                                          <p:spTgt spid="17">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10" end="10"/>
                                            </p:txEl>
                                          </p:spTgt>
                                        </p:tgtEl>
                                        <p:attrNameLst>
                                          <p:attrName>style.visibility</p:attrName>
                                        </p:attrNameLst>
                                      </p:cBhvr>
                                      <p:to>
                                        <p:strVal val="visible"/>
                                      </p:to>
                                    </p:set>
                                    <p:anim calcmode="lin" valueType="num">
                                      <p:cBhvr additive="base">
                                        <p:cTn id="37" dur="500" fill="hold"/>
                                        <p:tgtEl>
                                          <p:spTgt spid="17">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7">
                                            <p:txEl>
                                              <p:pRg st="12" end="12"/>
                                            </p:txEl>
                                          </p:spTgt>
                                        </p:tgtEl>
                                        <p:attrNameLst>
                                          <p:attrName>style.visibility</p:attrName>
                                        </p:attrNameLst>
                                      </p:cBhvr>
                                      <p:to>
                                        <p:strVal val="visible"/>
                                      </p:to>
                                    </p:set>
                                    <p:anim calcmode="lin" valueType="num">
                                      <p:cBhvr additive="base">
                                        <p:cTn id="43" dur="500" fill="hold"/>
                                        <p:tgtEl>
                                          <p:spTgt spid="17">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7">
                                            <p:txEl>
                                              <p:pRg st="14" end="14"/>
                                            </p:txEl>
                                          </p:spTgt>
                                        </p:tgtEl>
                                        <p:attrNameLst>
                                          <p:attrName>style.visibility</p:attrName>
                                        </p:attrNameLst>
                                      </p:cBhvr>
                                      <p:to>
                                        <p:strVal val="visible"/>
                                      </p:to>
                                    </p:set>
                                    <p:anim calcmode="lin" valueType="num">
                                      <p:cBhvr additive="base">
                                        <p:cTn id="49" dur="500" fill="hold"/>
                                        <p:tgtEl>
                                          <p:spTgt spid="17">
                                            <p:txEl>
                                              <p:pRg st="14" end="1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7">
                                            <p:txEl>
                                              <p:pRg st="16" end="16"/>
                                            </p:txEl>
                                          </p:spTgt>
                                        </p:tgtEl>
                                        <p:attrNameLst>
                                          <p:attrName>style.visibility</p:attrName>
                                        </p:attrNameLst>
                                      </p:cBhvr>
                                      <p:to>
                                        <p:strVal val="visible"/>
                                      </p:to>
                                    </p:set>
                                    <p:anim calcmode="lin" valueType="num">
                                      <p:cBhvr additive="base">
                                        <p:cTn id="55" dur="500" fill="hold"/>
                                        <p:tgtEl>
                                          <p:spTgt spid="17">
                                            <p:txEl>
                                              <p:pRg st="16" end="1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13"/>
          <p:cNvSpPr/>
          <p:nvPr/>
        </p:nvSpPr>
        <p:spPr>
          <a:xfrm>
            <a:off x="2781300" y="152400"/>
            <a:ext cx="381000" cy="82391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7200" baseline="-25000">
                <a:solidFill>
                  <a:schemeClr val="bg1"/>
                </a:solidFill>
                <a:latin typeface="Arial" pitchFamily="34" charset="0"/>
              </a:rPr>
              <a:t>3</a:t>
            </a:r>
          </a:p>
        </p:txBody>
      </p:sp>
      <p:grpSp>
        <p:nvGrpSpPr>
          <p:cNvPr id="60421" name="Group 29"/>
          <p:cNvGrpSpPr/>
          <p:nvPr/>
        </p:nvGrpSpPr>
        <p:grpSpPr>
          <a:xfrm>
            <a:off x="2801938" y="152400"/>
            <a:ext cx="3445686" cy="1093787"/>
            <a:chOff x="1344" y="482"/>
            <a:chExt cx="1896" cy="683"/>
          </a:xfrm>
        </p:grpSpPr>
        <p:sp>
          <p:nvSpPr>
            <p:cNvPr id="60422" name="Rectangle 23"/>
            <p:cNvSpPr/>
            <p:nvPr/>
          </p:nvSpPr>
          <p:spPr>
            <a:xfrm>
              <a:off x="1698" y="777"/>
              <a:ext cx="1542" cy="327"/>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lang="en-GB" sz="2800" b="1" dirty="0" smtClean="0">
                  <a:solidFill>
                    <a:srgbClr val="21428E"/>
                  </a:solidFill>
                  <a:latin typeface="Verdana" pitchFamily="34" charset="0"/>
                </a:rPr>
                <a:t>Incentive</a:t>
              </a:r>
              <a:endParaRPr sz="2800" b="1" dirty="0">
                <a:solidFill>
                  <a:srgbClr val="21428E"/>
                </a:solidFill>
                <a:latin typeface="Verdana" pitchFamily="34" charset="0"/>
              </a:endParaRPr>
            </a:p>
          </p:txBody>
        </p:sp>
        <p:sp>
          <p:nvSpPr>
            <p:cNvPr id="60423" name="Oval 24"/>
            <p:cNvSpPr/>
            <p:nvPr/>
          </p:nvSpPr>
          <p:spPr>
            <a:xfrm>
              <a:off x="1680" y="550"/>
              <a:ext cx="240" cy="24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60424" name="Oval 25"/>
            <p:cNvSpPr/>
            <p:nvPr/>
          </p:nvSpPr>
          <p:spPr>
            <a:xfrm>
              <a:off x="1344" y="637"/>
              <a:ext cx="480" cy="480"/>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60425" name="Text Box 26"/>
            <p:cNvSpPr/>
            <p:nvPr/>
          </p:nvSpPr>
          <p:spPr>
            <a:xfrm>
              <a:off x="1392" y="482"/>
              <a:ext cx="384" cy="519"/>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lang="en-GB" sz="7200" baseline="-25000" dirty="0">
                  <a:solidFill>
                    <a:schemeClr val="bg1"/>
                  </a:solidFill>
                  <a:latin typeface="Arial" pitchFamily="34" charset="0"/>
                </a:rPr>
                <a:t>5</a:t>
              </a:r>
              <a:endParaRPr sz="7200" baseline="-25000" dirty="0">
                <a:solidFill>
                  <a:schemeClr val="bg1"/>
                </a:solidFill>
                <a:latin typeface="Arial" pitchFamily="34" charset="0"/>
              </a:endParaRPr>
            </a:p>
          </p:txBody>
        </p:sp>
        <p:sp>
          <p:nvSpPr>
            <p:cNvPr id="60426" name="Oval 27"/>
            <p:cNvSpPr/>
            <p:nvPr/>
          </p:nvSpPr>
          <p:spPr>
            <a:xfrm>
              <a:off x="1632" y="1021"/>
              <a:ext cx="144" cy="144"/>
            </a:xfrm>
            <a:prstGeom prst="ellipse">
              <a:avLst/>
            </a:prstGeom>
            <a:solidFill>
              <a:srgbClr val="2B85B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grpSp>
      <p:sp>
        <p:nvSpPr>
          <p:cNvPr id="12" name="Rectangle 4"/>
          <p:cNvSpPr/>
          <p:nvPr/>
        </p:nvSpPr>
        <p:spPr>
          <a:xfrm>
            <a:off x="152400" y="2251574"/>
            <a:ext cx="4724400" cy="62010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20000"/>
              </a:lnSpc>
            </a:pPr>
            <a:r>
              <a:rPr lang="en-US" sz="3200" b="1" i="1" dirty="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rPr>
              <a:t>Agent</a:t>
            </a:r>
            <a:r>
              <a:rPr lang="en-US" sz="3200" b="1" i="1" dirty="0" smtClean="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rPr>
              <a:t>:-</a:t>
            </a:r>
            <a:endParaRPr lang="en-GB" sz="3200" b="1" i="1" dirty="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endParaRPr>
          </a:p>
        </p:txBody>
      </p:sp>
      <p:sp>
        <p:nvSpPr>
          <p:cNvPr id="14" name="Rectangle 4"/>
          <p:cNvSpPr/>
          <p:nvPr/>
        </p:nvSpPr>
        <p:spPr>
          <a:xfrm>
            <a:off x="152400" y="3023420"/>
            <a:ext cx="4724400" cy="62010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20000"/>
              </a:lnSpc>
            </a:pPr>
            <a:r>
              <a:rPr lang="en-US" sz="3200" b="1" i="1" dirty="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rPr>
              <a:t>New Member:-</a:t>
            </a:r>
            <a:endParaRPr lang="en-GB" sz="3200" b="1" i="1" dirty="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endParaRPr>
          </a:p>
        </p:txBody>
      </p:sp>
      <p:sp>
        <p:nvSpPr>
          <p:cNvPr id="15" name="Rectangle 4"/>
          <p:cNvSpPr/>
          <p:nvPr/>
        </p:nvSpPr>
        <p:spPr>
          <a:xfrm>
            <a:off x="152400" y="3778622"/>
            <a:ext cx="6324600" cy="620106"/>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20000"/>
              </a:lnSpc>
            </a:pPr>
            <a:r>
              <a:rPr lang="en-US" sz="3200" b="1" i="1" dirty="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rPr>
              <a:t>Primary Associate:-</a:t>
            </a:r>
          </a:p>
        </p:txBody>
      </p:sp>
      <p:sp>
        <p:nvSpPr>
          <p:cNvPr id="16" name="Rectangle 4"/>
          <p:cNvSpPr/>
          <p:nvPr/>
        </p:nvSpPr>
        <p:spPr>
          <a:xfrm>
            <a:off x="152400" y="4471220"/>
            <a:ext cx="4724400" cy="62010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20000"/>
              </a:lnSpc>
            </a:pPr>
            <a:r>
              <a:rPr lang="en-US" sz="3200" b="1" i="1" dirty="0" smtClean="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rPr>
              <a:t>Associate</a:t>
            </a:r>
            <a:r>
              <a:rPr lang="en-US" sz="3200" b="1" i="1" dirty="0">
                <a:solidFill>
                  <a:schemeClr val="bg2">
                    <a:lumMod val="75000"/>
                  </a:schemeClr>
                </a:solidFill>
                <a:latin typeface="Bahnschrift Light" panose="020B0502040204020203" pitchFamily="34" charset="0"/>
                <a:ea typeface="Arial Unicode MS" panose="020B0604020202020204" pitchFamily="34" charset="-128"/>
                <a:cs typeface="Arial Unicode MS" panose="020B0604020202020204" pitchFamily="34" charset="-128"/>
              </a:rPr>
              <a:t>:-</a:t>
            </a:r>
          </a:p>
        </p:txBody>
      </p:sp>
      <p:pic>
        <p:nvPicPr>
          <p:cNvPr id="17" name="Picture 21" descr="slide91"/>
          <p:cNvPicPr>
            <a:picLocks noGrp="1" noChangeAspect="1"/>
          </p:cNvPicPr>
          <p:nvPr>
            <p:ph sz="quarter" idx="4294967295"/>
          </p:nvPr>
        </p:nvPicPr>
        <p:blipFill>
          <a:blip r:embed="rId2"/>
          <a:stretch>
            <a:fillRect/>
          </a:stretch>
        </p:blipFill>
        <p:spPr>
          <a:xfrm>
            <a:off x="5943600" y="4620366"/>
            <a:ext cx="3200400" cy="2237634"/>
          </a:xfrm>
          <a:prstGeom prst="rect">
            <a:avLst/>
          </a:prstGeom>
          <a:noFill/>
          <a:ln>
            <a:noFill/>
            <a:miter lim="800000"/>
          </a:ln>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149581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8"/>
          <p:cNvSpPr/>
          <p:nvPr/>
        </p:nvSpPr>
        <p:spPr>
          <a:xfrm>
            <a:off x="228600" y="1595438"/>
            <a:ext cx="4343400" cy="2339975"/>
          </a:xfrm>
          <a:prstGeom prst="roundRect">
            <a:avLst>
              <a:gd name="adj" fmla="val 16667"/>
            </a:avLst>
          </a:prstGeom>
          <a:solidFill>
            <a:srgbClr val="C00000"/>
          </a:solidFill>
          <a:ln/>
        </p:spPr>
        <p:style>
          <a:lnRef idx="0">
            <a:schemeClr val="accent6"/>
          </a:lnRef>
          <a:fillRef idx="3">
            <a:schemeClr val="accent6"/>
          </a:fillRef>
          <a:effectRef idx="3">
            <a:schemeClr val="accent6"/>
          </a:effectRef>
          <a:fontRef idx="minor">
            <a:schemeClr val="lt1"/>
          </a:fontRef>
        </p:style>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endParaRPr lang="en-IN" altLang="en-US"/>
          </a:p>
        </p:txBody>
      </p:sp>
      <p:sp>
        <p:nvSpPr>
          <p:cNvPr id="64515" name="Rectangle 2"/>
          <p:cNvSpPr>
            <a:spLocks noGrp="1" noChangeArrowheads="1"/>
          </p:cNvSpPr>
          <p:nvPr>
            <p:ph type="title" idx="4294967295"/>
          </p:nvPr>
        </p:nvSpPr>
        <p:spPr bwMode="auto">
          <a:xfrm>
            <a:off x="457200" y="385763"/>
            <a:ext cx="8229600" cy="1143000"/>
          </a:xfrm>
          <a:prstGeom prst="rect">
            <a:avLst/>
          </a:prstGeom>
          <a:ln>
            <a:miter lim="800000"/>
          </a:ln>
          <a:effectLst>
            <a:outerShdw dist="17961"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600" b="1" i="1" u="none" strike="noStrike" kern="0" cap="none" spc="0" normalizeH="0" baseline="0" noProof="0" dirty="0">
                <a:ln>
                  <a:noFill/>
                </a:ln>
                <a:solidFill>
                  <a:srgbClr val="002060"/>
                </a:solidFill>
                <a:effectLst/>
                <a:uLnTx/>
                <a:uFillTx/>
                <a:latin typeface="Verdana" pitchFamily="34" charset="0"/>
                <a:ea typeface="+mj-ea"/>
                <a:cs typeface="+mj-cs"/>
              </a:rPr>
              <a:t>In </a:t>
            </a:r>
            <a:r>
              <a:rPr kumimoji="0" lang="en-US" sz="2600" b="1" i="1" u="none" strike="noStrike" kern="0" cap="none" spc="0" normalizeH="0" baseline="0" noProof="0" dirty="0" smtClean="0">
                <a:ln>
                  <a:noFill/>
                </a:ln>
                <a:solidFill>
                  <a:srgbClr val="002060"/>
                </a:solidFill>
                <a:effectLst/>
                <a:uLnTx/>
                <a:uFillTx/>
                <a:latin typeface="Verdana" pitchFamily="34" charset="0"/>
                <a:ea typeface="+mj-ea"/>
                <a:cs typeface="+mj-cs"/>
              </a:rPr>
              <a:t>Business</a:t>
            </a:r>
            <a:r>
              <a:rPr lang="en-US" sz="3400" b="1" dirty="0">
                <a:solidFill>
                  <a:srgbClr val="002060"/>
                </a:solidFill>
                <a:latin typeface="Verdana" pitchFamily="34" charset="0"/>
              </a:rPr>
              <a:t> </a:t>
            </a:r>
            <a:r>
              <a:rPr kumimoji="0" lang="en-US" sz="3400" b="1" i="0" u="none" strike="noStrike" kern="0" cap="none" spc="0" normalizeH="0" baseline="0" noProof="0" dirty="0" smtClean="0">
                <a:ln>
                  <a:noFill/>
                </a:ln>
                <a:solidFill>
                  <a:srgbClr val="002060"/>
                </a:solidFill>
                <a:effectLst/>
                <a:uLnTx/>
                <a:uFillTx/>
                <a:latin typeface="Verdana" pitchFamily="34" charset="0"/>
                <a:ea typeface="+mj-ea"/>
                <a:cs typeface="+mj-cs"/>
              </a:rPr>
              <a:t>Timing </a:t>
            </a:r>
            <a:r>
              <a:rPr kumimoji="0" lang="en-US" sz="3400" b="1" i="0" u="none" strike="noStrike" kern="0" cap="none" spc="0" normalizeH="0" baseline="0" noProof="0" dirty="0">
                <a:ln>
                  <a:noFill/>
                </a:ln>
                <a:solidFill>
                  <a:srgbClr val="002060"/>
                </a:solidFill>
                <a:effectLst/>
                <a:uLnTx/>
                <a:uFillTx/>
                <a:latin typeface="Verdana" pitchFamily="34" charset="0"/>
                <a:ea typeface="+mj-ea"/>
                <a:cs typeface="+mj-cs"/>
              </a:rPr>
              <a:t>Is Everything</a:t>
            </a:r>
            <a:r>
              <a:rPr kumimoji="0" lang="en-US" sz="4400" b="1" i="0" u="none" strike="noStrike" kern="0" cap="none" spc="0" normalizeH="0" baseline="0" noProof="0" dirty="0">
                <a:ln>
                  <a:noFill/>
                </a:ln>
                <a:solidFill>
                  <a:srgbClr val="002060"/>
                </a:solidFill>
                <a:effectLst/>
                <a:uLnTx/>
                <a:uFillTx/>
                <a:latin typeface="Verdana" pitchFamily="34" charset="0"/>
                <a:ea typeface="+mj-ea"/>
                <a:cs typeface="+mj-cs"/>
              </a:rPr>
              <a:t> </a:t>
            </a:r>
          </a:p>
        </p:txBody>
      </p:sp>
      <p:sp>
        <p:nvSpPr>
          <p:cNvPr id="64516" name="Rectangle 3"/>
          <p:cNvSpPr>
            <a:spLocks noGrp="1"/>
          </p:cNvSpPr>
          <p:nvPr>
            <p:ph type="body" sz="half" idx="4294967295"/>
          </p:nvPr>
        </p:nvSpPr>
        <p:spPr>
          <a:xfrm>
            <a:off x="228600" y="1676400"/>
            <a:ext cx="4724400" cy="4641850"/>
          </a:xfrm>
          <a:prstGeom prst="rect">
            <a:avLst/>
          </a:prstGeom>
          <a:noFill/>
          <a:ln>
            <a:noFill/>
            <a:miter lim="800000"/>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2800" b="0" i="0" u="none" baseline="0">
                <a:solidFill>
                  <a:schemeClr val="tx1"/>
                </a:solidFill>
                <a:effectLst/>
                <a:latin typeface="Times New Roman" pitchFamily="18" charset="0"/>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Times New Roman" pitchFamily="18" charset="0"/>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Times New Roman" pitchFamily="18" charset="0"/>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pitchFamily="18" charset="0"/>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Times New Roman" pitchFamily="18" charset="0"/>
              </a:defRPr>
            </a:lvl5pPr>
          </a:lstStyle>
          <a:p>
            <a:pPr lvl="0" eaLnBrk="1" hangingPunct="1">
              <a:lnSpc>
                <a:spcPct val="130000"/>
              </a:lnSpc>
            </a:pPr>
            <a:r>
              <a:rPr sz="1400" dirty="0">
                <a:solidFill>
                  <a:schemeClr val="bg1"/>
                </a:solidFill>
                <a:latin typeface="Verdana" pitchFamily="34" charset="0"/>
              </a:rPr>
              <a:t>Right Place</a:t>
            </a:r>
          </a:p>
          <a:p>
            <a:pPr lvl="0" eaLnBrk="1" hangingPunct="1">
              <a:lnSpc>
                <a:spcPct val="130000"/>
              </a:lnSpc>
            </a:pPr>
            <a:r>
              <a:rPr sz="1400" dirty="0">
                <a:solidFill>
                  <a:schemeClr val="bg1"/>
                </a:solidFill>
                <a:latin typeface="Verdana" pitchFamily="34" charset="0"/>
              </a:rPr>
              <a:t>Right Time</a:t>
            </a:r>
            <a:endParaRPr sz="1400" dirty="0">
              <a:solidFill>
                <a:srgbClr val="0070C0"/>
              </a:solidFill>
              <a:latin typeface="Verdana" pitchFamily="34" charset="0"/>
            </a:endParaRPr>
          </a:p>
          <a:p>
            <a:pPr lvl="0" eaLnBrk="1" hangingPunct="1">
              <a:lnSpc>
                <a:spcPct val="130000"/>
              </a:lnSpc>
            </a:pPr>
            <a:r>
              <a:rPr sz="1400" dirty="0">
                <a:solidFill>
                  <a:schemeClr val="bg1"/>
                </a:solidFill>
                <a:latin typeface="Verdana" pitchFamily="34" charset="0"/>
              </a:rPr>
              <a:t>Right Platform</a:t>
            </a:r>
          </a:p>
          <a:p>
            <a:pPr lvl="0" eaLnBrk="1" hangingPunct="1">
              <a:lnSpc>
                <a:spcPct val="130000"/>
              </a:lnSpc>
            </a:pPr>
            <a:r>
              <a:rPr sz="1400" dirty="0">
                <a:solidFill>
                  <a:schemeClr val="bg1"/>
                </a:solidFill>
                <a:latin typeface="Verdana" pitchFamily="34" charset="0"/>
              </a:rPr>
              <a:t>Right Decision</a:t>
            </a:r>
          </a:p>
          <a:p>
            <a:pPr lvl="0" eaLnBrk="1" hangingPunct="1">
              <a:buNone/>
            </a:pPr>
            <a:endParaRPr sz="1400" dirty="0">
              <a:solidFill>
                <a:schemeClr val="bg1"/>
              </a:solidFill>
              <a:latin typeface="Verdana" pitchFamily="34" charset="0"/>
            </a:endParaRPr>
          </a:p>
          <a:p>
            <a:pPr lvl="0" eaLnBrk="1" hangingPunct="1">
              <a:buNone/>
            </a:pPr>
            <a:r>
              <a:rPr sz="1500" b="1" dirty="0" smtClean="0">
                <a:solidFill>
                  <a:schemeClr val="bg1"/>
                </a:solidFill>
                <a:latin typeface="Verdana" pitchFamily="34" charset="0"/>
              </a:rPr>
              <a:t>With </a:t>
            </a:r>
            <a:r>
              <a:rPr sz="1500" b="1" dirty="0" err="1" smtClean="0">
                <a:solidFill>
                  <a:schemeClr val="bg1"/>
                </a:solidFill>
                <a:latin typeface="Verdana" pitchFamily="34" charset="0"/>
              </a:rPr>
              <a:t>BanSis</a:t>
            </a:r>
            <a:r>
              <a:rPr sz="1500" b="1" dirty="0" smtClean="0">
                <a:solidFill>
                  <a:schemeClr val="bg1"/>
                </a:solidFill>
                <a:latin typeface="Verdana" pitchFamily="34" charset="0"/>
              </a:rPr>
              <a:t> Hub, </a:t>
            </a:r>
            <a:r>
              <a:rPr sz="1500" b="1" dirty="0">
                <a:solidFill>
                  <a:schemeClr val="bg1"/>
                </a:solidFill>
                <a:latin typeface="Verdana" pitchFamily="34" charset="0"/>
              </a:rPr>
              <a:t>the </a:t>
            </a:r>
            <a:r>
              <a:rPr sz="1500" b="1" dirty="0" smtClean="0">
                <a:solidFill>
                  <a:schemeClr val="bg1"/>
                </a:solidFill>
                <a:latin typeface="Verdana" pitchFamily="34" charset="0"/>
              </a:rPr>
              <a:t>timing is </a:t>
            </a:r>
            <a:r>
              <a:rPr sz="1500" b="1" dirty="0">
                <a:solidFill>
                  <a:schemeClr val="bg1"/>
                </a:solidFill>
                <a:latin typeface="Verdana" pitchFamily="34" charset="0"/>
              </a:rPr>
              <a:t>perfect.</a:t>
            </a:r>
          </a:p>
        </p:txBody>
      </p:sp>
      <p:pic>
        <p:nvPicPr>
          <p:cNvPr id="64517" name="Picture 2" descr="business_people1.png"/>
          <p:cNvPicPr>
            <a:picLocks noChangeAspect="1"/>
          </p:cNvPicPr>
          <p:nvPr/>
        </p:nvPicPr>
        <p:blipFill>
          <a:blip r:embed="rId2"/>
          <a:stretch>
            <a:fillRect/>
          </a:stretch>
        </p:blipFill>
        <p:spPr>
          <a:xfrm>
            <a:off x="4114800" y="1092200"/>
            <a:ext cx="5029200" cy="2933700"/>
          </a:xfrm>
          <a:prstGeom prst="rect">
            <a:avLst/>
          </a:prstGeom>
          <a:noFill/>
          <a:ln>
            <a:noFill/>
            <a:miter lim="800000"/>
          </a:ln>
        </p:spPr>
      </p:pic>
      <p:sp>
        <p:nvSpPr>
          <p:cNvPr id="64518" name="Text Box 5"/>
          <p:cNvSpPr/>
          <p:nvPr/>
        </p:nvSpPr>
        <p:spPr>
          <a:xfrm>
            <a:off x="2735263" y="4868863"/>
            <a:ext cx="5641975" cy="11144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20000"/>
              </a:lnSpc>
            </a:pPr>
            <a:r>
              <a:rPr i="1">
                <a:solidFill>
                  <a:schemeClr val="bg2"/>
                </a:solidFill>
                <a:latin typeface="Verdana" pitchFamily="34" charset="0"/>
              </a:rPr>
              <a:t>“The poor, the unsuccessful, the unhappy, the unhealthy are the ones who use the word "tomorrow" the most. Smart people don’t work for money, they just do things which other people delay doing”</a:t>
            </a:r>
          </a:p>
        </p:txBody>
      </p:sp>
      <p:sp>
        <p:nvSpPr>
          <p:cNvPr id="64519" name="Text Box 7"/>
          <p:cNvSpPr/>
          <p:nvPr/>
        </p:nvSpPr>
        <p:spPr>
          <a:xfrm>
            <a:off x="755650" y="5984875"/>
            <a:ext cx="7772400" cy="33655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r" eaLnBrk="1" hangingPunct="1"/>
            <a:r>
              <a:rPr sz="1600">
                <a:solidFill>
                  <a:srgbClr val="CC0000"/>
                </a:solidFill>
                <a:latin typeface="Verdana" pitchFamily="34" charset="0"/>
              </a:rPr>
              <a:t>-- </a:t>
            </a:r>
            <a:r>
              <a:rPr sz="1600" b="1" i="1">
                <a:solidFill>
                  <a:srgbClr val="CC0000"/>
                </a:solidFill>
                <a:latin typeface="Verdana" pitchFamily="34" charset="0"/>
              </a:rPr>
              <a:t>Robert Kiyosaki</a:t>
            </a:r>
          </a:p>
        </p:txBody>
      </p:sp>
      <p:pic>
        <p:nvPicPr>
          <p:cNvPr id="64520" name="Picture 12" descr="stamp"/>
          <p:cNvPicPr>
            <a:picLocks noChangeAspect="1"/>
          </p:cNvPicPr>
          <p:nvPr/>
        </p:nvPicPr>
        <p:blipFill>
          <a:blip r:embed="rId3"/>
          <a:stretch>
            <a:fillRect/>
          </a:stretch>
        </p:blipFill>
        <p:spPr>
          <a:xfrm rot="20940000">
            <a:off x="188937" y="3782208"/>
            <a:ext cx="3009900" cy="1104900"/>
          </a:xfrm>
          <a:prstGeom prst="rect">
            <a:avLst/>
          </a:prstGeom>
          <a:noFill/>
          <a:ln>
            <a:no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64520"/>
                                        </p:tgtEl>
                                        <p:attrNameLst>
                                          <p:attrName>style.visibility</p:attrName>
                                        </p:attrNameLst>
                                      </p:cBhvr>
                                      <p:to>
                                        <p:strVal val="visible"/>
                                      </p:to>
                                    </p:set>
                                    <p:anim calcmode="lin" valueType="num">
                                      <p:cBhvr>
                                        <p:cTn id="7" dur="500" fill="hold"/>
                                        <p:tgtEl>
                                          <p:spTgt spid="64520"/>
                                        </p:tgtEl>
                                        <p:attrNameLst>
                                          <p:attrName>ppt_w</p:attrName>
                                        </p:attrNameLst>
                                      </p:cBhvr>
                                      <p:tavLst>
                                        <p:tav tm="0">
                                          <p:val>
                                            <p:fltVal val="0"/>
                                          </p:val>
                                        </p:tav>
                                        <p:tav tm="100000">
                                          <p:val>
                                            <p:strVal val="#ppt_w"/>
                                          </p:val>
                                        </p:tav>
                                      </p:tavLst>
                                    </p:anim>
                                    <p:anim calcmode="lin" valueType="num">
                                      <p:cBhvr>
                                        <p:cTn id="8" dur="500" fill="hold"/>
                                        <p:tgtEl>
                                          <p:spTgt spid="64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p:nvPr/>
        </p:nvSpPr>
        <p:spPr>
          <a:xfrm>
            <a:off x="76200" y="992188"/>
            <a:ext cx="91440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a:solidFill>
                  <a:srgbClr val="002060"/>
                </a:solidFill>
                <a:latin typeface="Verdana" pitchFamily="34" charset="0"/>
              </a:rPr>
              <a:t>Why You Should Join </a:t>
            </a:r>
            <a:r>
              <a:rPr sz="2400" b="1" dirty="0" err="1" smtClean="0">
                <a:solidFill>
                  <a:srgbClr val="002060"/>
                </a:solidFill>
                <a:latin typeface="Verdana" pitchFamily="34" charset="0"/>
              </a:rPr>
              <a:t>BanSis</a:t>
            </a:r>
            <a:r>
              <a:rPr sz="2400" b="1" dirty="0" smtClean="0">
                <a:solidFill>
                  <a:srgbClr val="002060"/>
                </a:solidFill>
                <a:latin typeface="Verdana" pitchFamily="34" charset="0"/>
              </a:rPr>
              <a:t> Hub? </a:t>
            </a:r>
            <a:endParaRPr sz="2400" b="1" dirty="0">
              <a:solidFill>
                <a:srgbClr val="002060"/>
              </a:solidFill>
              <a:latin typeface="Verdana" pitchFamily="34" charset="0"/>
            </a:endParaRPr>
          </a:p>
        </p:txBody>
      </p:sp>
      <p:sp>
        <p:nvSpPr>
          <p:cNvPr id="65539" name="Text Box 3"/>
          <p:cNvSpPr/>
          <p:nvPr/>
        </p:nvSpPr>
        <p:spPr>
          <a:xfrm>
            <a:off x="1450975" y="1773238"/>
            <a:ext cx="6324600" cy="276860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457200" lvl="0" indent="-457200" eaLnBrk="1" hangingPunct="1">
              <a:lnSpc>
                <a:spcPct val="140000"/>
              </a:lnSpc>
              <a:buClr>
                <a:srgbClr val="6F1D82"/>
              </a:buClr>
              <a:buAutoNum type="arabicPeriod"/>
            </a:pPr>
            <a:r>
              <a:rPr dirty="0">
                <a:solidFill>
                  <a:schemeClr val="bg2"/>
                </a:solidFill>
                <a:latin typeface="Verdana" pitchFamily="34" charset="0"/>
              </a:rPr>
              <a:t>Stable, debt free Company</a:t>
            </a:r>
          </a:p>
          <a:p>
            <a:pPr marL="457200" lvl="0" indent="-457200" eaLnBrk="1" hangingPunct="1">
              <a:lnSpc>
                <a:spcPct val="140000"/>
              </a:lnSpc>
              <a:buClr>
                <a:srgbClr val="6F1D82"/>
              </a:buClr>
              <a:buAutoNum type="arabicPeriod"/>
            </a:pPr>
            <a:r>
              <a:rPr dirty="0">
                <a:solidFill>
                  <a:schemeClr val="bg2"/>
                </a:solidFill>
                <a:latin typeface="Verdana" pitchFamily="34" charset="0"/>
              </a:rPr>
              <a:t>Solid Backing by a successful and established Business Group</a:t>
            </a:r>
          </a:p>
          <a:p>
            <a:pPr marL="457200" lvl="0" indent="-457200" eaLnBrk="1" hangingPunct="1">
              <a:lnSpc>
                <a:spcPct val="140000"/>
              </a:lnSpc>
              <a:buClr>
                <a:srgbClr val="6F1D82"/>
              </a:buClr>
              <a:buAutoNum type="arabicPeriod"/>
            </a:pPr>
            <a:r>
              <a:rPr dirty="0">
                <a:solidFill>
                  <a:schemeClr val="bg2"/>
                </a:solidFill>
                <a:latin typeface="Verdana" pitchFamily="34" charset="0"/>
              </a:rPr>
              <a:t>Universal Line of Products</a:t>
            </a:r>
          </a:p>
          <a:p>
            <a:pPr marL="457200" lvl="0" indent="-457200" eaLnBrk="1" hangingPunct="1">
              <a:lnSpc>
                <a:spcPct val="140000"/>
              </a:lnSpc>
              <a:buClr>
                <a:srgbClr val="6F1D82"/>
              </a:buClr>
              <a:buAutoNum type="arabicPeriod"/>
            </a:pPr>
            <a:r>
              <a:rPr dirty="0">
                <a:solidFill>
                  <a:schemeClr val="bg2"/>
                </a:solidFill>
                <a:latin typeface="Verdana" pitchFamily="34" charset="0"/>
              </a:rPr>
              <a:t>Opportunity to build a Global Business from home</a:t>
            </a:r>
          </a:p>
          <a:p>
            <a:pPr marL="457200" lvl="0" indent="-457200" eaLnBrk="1" hangingPunct="1">
              <a:lnSpc>
                <a:spcPct val="140000"/>
              </a:lnSpc>
              <a:buClr>
                <a:srgbClr val="6F1D82"/>
              </a:buClr>
              <a:buAutoNum type="arabicPeriod"/>
            </a:pPr>
            <a:r>
              <a:rPr dirty="0">
                <a:solidFill>
                  <a:schemeClr val="bg2"/>
                </a:solidFill>
                <a:latin typeface="Verdana" pitchFamily="34" charset="0"/>
              </a:rPr>
              <a:t>Unmatched Compensation Plan</a:t>
            </a:r>
          </a:p>
          <a:p>
            <a:pPr marL="457200" lvl="0" indent="-457200" eaLnBrk="1" hangingPunct="1">
              <a:lnSpc>
                <a:spcPct val="140000"/>
              </a:lnSpc>
              <a:buClr>
                <a:srgbClr val="6F1D82"/>
              </a:buClr>
              <a:buAutoNum type="arabicPeriod"/>
            </a:pPr>
            <a:r>
              <a:rPr dirty="0">
                <a:solidFill>
                  <a:schemeClr val="bg2"/>
                </a:solidFill>
                <a:latin typeface="Verdana" pitchFamily="34" charset="0"/>
              </a:rPr>
              <a:t>Worldwide Recognition</a:t>
            </a:r>
          </a:p>
          <a:p>
            <a:pPr marL="457200" lvl="0" indent="-457200" eaLnBrk="1" hangingPunct="1">
              <a:lnSpc>
                <a:spcPct val="140000"/>
              </a:lnSpc>
              <a:buClr>
                <a:srgbClr val="6F1D82"/>
              </a:buClr>
              <a:buAutoNum type="arabicPeriod"/>
            </a:pPr>
            <a:r>
              <a:rPr dirty="0">
                <a:solidFill>
                  <a:schemeClr val="bg2"/>
                </a:solidFill>
                <a:latin typeface="Verdana" pitchFamily="34" charset="0"/>
              </a:rPr>
              <a:t>Strong Presence in many countries with continuous expansion plans in pipeline.</a:t>
            </a:r>
          </a:p>
          <a:p>
            <a:pPr marL="457200" lvl="0" indent="-457200" eaLnBrk="1" hangingPunct="1">
              <a:lnSpc>
                <a:spcPct val="140000"/>
              </a:lnSpc>
              <a:buClr>
                <a:srgbClr val="6F1D82"/>
              </a:buClr>
              <a:buAutoNum type="arabicPeriod"/>
            </a:pPr>
            <a:r>
              <a:rPr dirty="0">
                <a:solidFill>
                  <a:schemeClr val="bg2"/>
                </a:solidFill>
                <a:latin typeface="Verdana" pitchFamily="34" charset="0"/>
              </a:rPr>
              <a:t>Fast income with earnings at every step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Rectangle 19"/>
          <p:cNvSpPr/>
          <p:nvPr/>
        </p:nvSpPr>
        <p:spPr bwMode="auto">
          <a:xfrm>
            <a:off x="0" y="6532563"/>
            <a:ext cx="9144000" cy="325437"/>
          </a:xfrm>
          <a:prstGeom prst="rect">
            <a:avLst/>
          </a:prstGeom>
          <a:solidFill>
            <a:srgbClr val="FFC000"/>
          </a:solidFill>
          <a:ln w="9525" cap="flat" cmpd="sng" algn="ctr">
            <a:solidFill>
              <a:schemeClr val="tx2"/>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Century Gothic" pitchFamily="34" charset="0"/>
              <a:ea typeface="+mn-ea"/>
              <a:cs typeface="Arial" pitchFamily="34" charset="0"/>
            </a:endParaRPr>
          </a:p>
        </p:txBody>
      </p:sp>
      <p:sp>
        <p:nvSpPr>
          <p:cNvPr id="6148" name="Rectangle 25"/>
          <p:cNvSpPr/>
          <p:nvPr/>
        </p:nvSpPr>
        <p:spPr>
          <a:xfrm>
            <a:off x="1403350" y="5070475"/>
            <a:ext cx="2803525" cy="105251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lang="en-IN" altLang="en-US" sz="1200" b="1" dirty="0">
                <a:latin typeface="Verdana" pitchFamily="34" charset="0"/>
              </a:rPr>
              <a:t>Company Email :</a:t>
            </a:r>
            <a:r>
              <a:rPr lang="en-IN" altLang="en-US" sz="1200" dirty="0">
                <a:latin typeface="Verdana" pitchFamily="34" charset="0"/>
              </a:rPr>
              <a:t/>
            </a:r>
            <a:br>
              <a:rPr lang="en-IN" altLang="en-US" sz="1200" dirty="0">
                <a:latin typeface="Verdana" pitchFamily="34" charset="0"/>
              </a:rPr>
            </a:br>
            <a:r>
              <a:rPr lang="en-IN" altLang="en-US" sz="1200" dirty="0">
                <a:solidFill>
                  <a:srgbClr val="00B0F0"/>
                </a:solidFill>
                <a:latin typeface="Verdana" pitchFamily="34" charset="0"/>
                <a:hlinkClick r:id="rId3"/>
              </a:rPr>
              <a:t>info@pathshalaglobal.com</a:t>
            </a:r>
            <a:r>
              <a:rPr lang="en-IN" altLang="en-US" sz="1200" dirty="0">
                <a:solidFill>
                  <a:srgbClr val="00B0F0"/>
                </a:solidFill>
                <a:latin typeface="Verdana" pitchFamily="34" charset="0"/>
              </a:rPr>
              <a:t/>
            </a:r>
            <a:br>
              <a:rPr lang="en-IN" altLang="en-US" sz="1200" dirty="0">
                <a:solidFill>
                  <a:srgbClr val="00B0F0"/>
                </a:solidFill>
                <a:latin typeface="Verdana" pitchFamily="34" charset="0"/>
              </a:rPr>
            </a:br>
            <a:r>
              <a:rPr lang="en-IN" altLang="en-US" sz="1200" b="1" dirty="0">
                <a:latin typeface="Verdana" pitchFamily="34" charset="0"/>
              </a:rPr>
              <a:t>Support Email :</a:t>
            </a:r>
            <a:r>
              <a:rPr lang="en-IN" altLang="en-US" sz="1200" dirty="0">
                <a:latin typeface="Verdana" pitchFamily="34" charset="0"/>
              </a:rPr>
              <a:t/>
            </a:r>
            <a:br>
              <a:rPr lang="en-IN" altLang="en-US" sz="1200" dirty="0">
                <a:latin typeface="Verdana" pitchFamily="34" charset="0"/>
              </a:rPr>
            </a:br>
            <a:r>
              <a:rPr lang="en-IN" altLang="en-US" sz="1200" dirty="0">
                <a:solidFill>
                  <a:srgbClr val="00B0F0"/>
                </a:solidFill>
                <a:latin typeface="Verdana" pitchFamily="34" charset="0"/>
                <a:hlinkClick r:id="rId4"/>
              </a:rPr>
              <a:t>support@pathshalaglobal.com</a:t>
            </a:r>
            <a:endParaRPr lang="en-IN" altLang="en-US" sz="1200" dirty="0">
              <a:solidFill>
                <a:srgbClr val="C00000"/>
              </a:solidFill>
              <a:latin typeface="Verdana" pitchFamily="34" charset="0"/>
            </a:endParaRPr>
          </a:p>
        </p:txBody>
      </p:sp>
      <p:sp>
        <p:nvSpPr>
          <p:cNvPr id="6149" name="TextBox 5"/>
          <p:cNvSpPr/>
          <p:nvPr/>
        </p:nvSpPr>
        <p:spPr>
          <a:xfrm>
            <a:off x="5484813" y="690563"/>
            <a:ext cx="2994025" cy="156966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IN" altLang="en-US" sz="1200" b="1" dirty="0">
                <a:latin typeface="Verdana" pitchFamily="34" charset="0"/>
              </a:rPr>
              <a:t/>
            </a:r>
            <a:br>
              <a:rPr lang="en-IN" altLang="en-US" sz="1200" b="1" dirty="0">
                <a:latin typeface="Verdana" pitchFamily="34" charset="0"/>
              </a:rPr>
            </a:br>
            <a:r>
              <a:rPr lang="en-IN" altLang="en-US" sz="1200" b="1" dirty="0" err="1">
                <a:latin typeface="Verdana" pitchFamily="34" charset="0"/>
              </a:rPr>
              <a:t>Y</a:t>
            </a:r>
            <a:r>
              <a:rPr lang="en-IN" altLang="en-US" sz="1200" b="1" dirty="0" err="1" smtClean="0">
                <a:latin typeface="Verdana" pitchFamily="34" charset="0"/>
              </a:rPr>
              <a:t>eman</a:t>
            </a:r>
            <a:r>
              <a:rPr lang="en-IN" altLang="en-US" sz="1200" dirty="0">
                <a:latin typeface="Verdana" pitchFamily="34" charset="0"/>
              </a:rPr>
              <a:t/>
            </a:r>
            <a:br>
              <a:rPr lang="en-IN" altLang="en-US" sz="1200" dirty="0">
                <a:latin typeface="Verdana" pitchFamily="34" charset="0"/>
              </a:rPr>
            </a:br>
            <a:r>
              <a:rPr lang="en-IN" altLang="en-US" sz="1200" dirty="0">
                <a:latin typeface="Verdana" pitchFamily="34" charset="0"/>
              </a:rPr>
              <a:t>Lakeside House</a:t>
            </a:r>
            <a:br>
              <a:rPr lang="en-IN" altLang="en-US" sz="1200" dirty="0">
                <a:latin typeface="Verdana" pitchFamily="34" charset="0"/>
              </a:rPr>
            </a:br>
            <a:r>
              <a:rPr lang="en-IN" altLang="en-US" sz="1200" dirty="0">
                <a:latin typeface="Verdana" pitchFamily="34" charset="0"/>
              </a:rPr>
              <a:t>1 </a:t>
            </a:r>
            <a:r>
              <a:rPr lang="en-IN" altLang="en-US" sz="1200" dirty="0" err="1">
                <a:latin typeface="Verdana" pitchFamily="34" charset="0"/>
              </a:rPr>
              <a:t>Furzeground</a:t>
            </a:r>
            <a:r>
              <a:rPr lang="en-IN" altLang="en-US" sz="1200" dirty="0">
                <a:latin typeface="Verdana" pitchFamily="34" charset="0"/>
              </a:rPr>
              <a:t> Way, </a:t>
            </a:r>
            <a:r>
              <a:rPr lang="en-IN" altLang="en-US" sz="1200" dirty="0" err="1">
                <a:latin typeface="Verdana" pitchFamily="34" charset="0"/>
              </a:rPr>
              <a:t>Stockley</a:t>
            </a:r>
            <a:r>
              <a:rPr lang="en-IN" altLang="en-US" sz="1200" dirty="0">
                <a:latin typeface="Verdana" pitchFamily="34" charset="0"/>
              </a:rPr>
              <a:t> </a:t>
            </a:r>
            <a:r>
              <a:rPr lang="en-IN" altLang="en-US" sz="1200" dirty="0" smtClean="0">
                <a:latin typeface="Verdana" pitchFamily="34" charset="0"/>
              </a:rPr>
              <a:t>Park</a:t>
            </a:r>
            <a:r>
              <a:rPr lang="en-IN" altLang="en-US" sz="1200" dirty="0">
                <a:latin typeface="Verdana" pitchFamily="34" charset="0"/>
              </a:rPr>
              <a:t/>
            </a:r>
            <a:br>
              <a:rPr lang="en-IN" altLang="en-US" sz="1200" dirty="0">
                <a:latin typeface="Verdana" pitchFamily="34" charset="0"/>
              </a:rPr>
            </a:br>
            <a:r>
              <a:rPr lang="en-IN" altLang="en-US" sz="1200" dirty="0">
                <a:latin typeface="Verdana" pitchFamily="34" charset="0"/>
              </a:rPr>
              <a:t/>
            </a:r>
            <a:br>
              <a:rPr lang="en-IN" altLang="en-US" sz="1200" dirty="0">
                <a:latin typeface="Verdana" pitchFamily="34" charset="0"/>
              </a:rPr>
            </a:br>
            <a:r>
              <a:rPr sz="1200" b="1" dirty="0">
                <a:latin typeface="Verdana" pitchFamily="34" charset="0"/>
              </a:rPr>
              <a:t>Phone : </a:t>
            </a:r>
            <a:r>
              <a:rPr sz="1200" dirty="0">
                <a:latin typeface="Verdana" pitchFamily="34" charset="0"/>
              </a:rPr>
              <a:t>+44.2033843830</a:t>
            </a:r>
          </a:p>
          <a:p>
            <a:pPr marL="0" lvl="0" indent="0" eaLnBrk="1" hangingPunct="1"/>
            <a:r>
              <a:rPr sz="1200" b="1" dirty="0" err="1">
                <a:latin typeface="Verdana" pitchFamily="34" charset="0"/>
              </a:rPr>
              <a:t>Fascimile</a:t>
            </a:r>
            <a:r>
              <a:rPr sz="1200" b="1" dirty="0">
                <a:latin typeface="Verdana" pitchFamily="34" charset="0"/>
              </a:rPr>
              <a:t> :</a:t>
            </a:r>
            <a:r>
              <a:rPr sz="1200" dirty="0">
                <a:latin typeface="Verdana" pitchFamily="34" charset="0"/>
              </a:rPr>
              <a:t> +44.2033843831</a:t>
            </a:r>
          </a:p>
          <a:p>
            <a:pPr marL="0" lvl="0" indent="0" eaLnBrk="1" hangingPunct="1"/>
            <a:endParaRPr lang="en-IN" altLang="en-US" sz="1200" dirty="0">
              <a:latin typeface="Verdana" pitchFamily="34" charset="0"/>
            </a:endParaRPr>
          </a:p>
        </p:txBody>
      </p:sp>
      <p:sp>
        <p:nvSpPr>
          <p:cNvPr id="6151" name="TextBox 5"/>
          <p:cNvSpPr/>
          <p:nvPr/>
        </p:nvSpPr>
        <p:spPr>
          <a:xfrm>
            <a:off x="1431925" y="2625725"/>
            <a:ext cx="2928938" cy="138499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IN" altLang="en-US" sz="1200" b="1" dirty="0" smtClean="0">
                <a:latin typeface="Verdana" pitchFamily="34" charset="0"/>
              </a:rPr>
              <a:t>Bangladesh</a:t>
            </a:r>
            <a:r>
              <a:rPr lang="en-IN" altLang="en-US" sz="1200" b="1" dirty="0">
                <a:latin typeface="Verdana" pitchFamily="34" charset="0"/>
              </a:rPr>
              <a:t/>
            </a:r>
            <a:br>
              <a:rPr lang="en-IN" altLang="en-US" sz="1200" b="1" dirty="0">
                <a:latin typeface="Verdana" pitchFamily="34" charset="0"/>
              </a:rPr>
            </a:br>
            <a:r>
              <a:rPr sz="1200" dirty="0">
                <a:latin typeface="Verdana" pitchFamily="34" charset="0"/>
              </a:rPr>
              <a:t>Address: Shop no-228</a:t>
            </a:r>
            <a:r>
              <a:rPr sz="1200" dirty="0" smtClean="0">
                <a:latin typeface="Verdana" pitchFamily="34" charset="0"/>
              </a:rPr>
              <a:t>, 3rd </a:t>
            </a:r>
            <a:r>
              <a:rPr sz="1200" dirty="0">
                <a:latin typeface="Verdana" pitchFamily="34" charset="0"/>
              </a:rPr>
              <a:t>floor, C</a:t>
            </a:r>
            <a:r>
              <a:rPr sz="1200" dirty="0" smtClean="0">
                <a:latin typeface="Verdana" pitchFamily="34" charset="0"/>
              </a:rPr>
              <a:t>ity Centre, </a:t>
            </a:r>
            <a:r>
              <a:rPr sz="1200" dirty="0" err="1" smtClean="0">
                <a:latin typeface="Verdana" pitchFamily="34" charset="0"/>
              </a:rPr>
              <a:t>Motijeel</a:t>
            </a:r>
            <a:r>
              <a:rPr sz="1200" dirty="0" smtClean="0">
                <a:latin typeface="Verdana" pitchFamily="34" charset="0"/>
              </a:rPr>
              <a:t>, Dhaka -1205</a:t>
            </a:r>
            <a:r>
              <a:rPr sz="1200" dirty="0"/>
              <a:t/>
            </a:r>
            <a:br>
              <a:rPr sz="1200" dirty="0"/>
            </a:br>
            <a:r>
              <a:rPr sz="1200" dirty="0"/>
              <a:t> </a:t>
            </a:r>
          </a:p>
          <a:p>
            <a:pPr marL="0" lvl="0" indent="0" eaLnBrk="1" hangingPunct="1"/>
            <a:r>
              <a:rPr sz="1200" dirty="0">
                <a:latin typeface="Verdana" pitchFamily="34" charset="0"/>
              </a:rPr>
              <a:t/>
            </a:r>
            <a:br>
              <a:rPr sz="1200" dirty="0">
                <a:latin typeface="Verdana" pitchFamily="34" charset="0"/>
              </a:rPr>
            </a:br>
            <a:r>
              <a:rPr sz="1200" b="1" dirty="0">
                <a:latin typeface="Verdana" pitchFamily="34" charset="0"/>
              </a:rPr>
              <a:t>Phone : </a:t>
            </a:r>
            <a:r>
              <a:rPr sz="1200" dirty="0">
                <a:latin typeface="Verdana" pitchFamily="34" charset="0"/>
              </a:rPr>
              <a:t>+91-124-3220640-49</a:t>
            </a:r>
          </a:p>
          <a:p>
            <a:pPr marL="0" lvl="0" indent="0" eaLnBrk="1" hangingPunct="1"/>
            <a:r>
              <a:rPr sz="1200" b="1" dirty="0">
                <a:latin typeface="Verdana" pitchFamily="34" charset="0"/>
              </a:rPr>
              <a:t>Fax Number</a:t>
            </a:r>
            <a:r>
              <a:rPr sz="1200" dirty="0">
                <a:latin typeface="Verdana" pitchFamily="34" charset="0"/>
              </a:rPr>
              <a:t>: +91-124-2396968</a:t>
            </a:r>
            <a:endParaRPr lang="en-IN" altLang="en-US" sz="1200" dirty="0">
              <a:latin typeface="Verdana" pitchFamily="34" charset="0"/>
            </a:endParaRPr>
          </a:p>
        </p:txBody>
      </p:sp>
      <p:sp>
        <p:nvSpPr>
          <p:cNvPr id="6152" name="TextBox 5"/>
          <p:cNvSpPr/>
          <p:nvPr/>
        </p:nvSpPr>
        <p:spPr>
          <a:xfrm>
            <a:off x="5484813" y="2587625"/>
            <a:ext cx="2665412" cy="175432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IN" altLang="en-US" sz="1200" b="1" dirty="0" smtClean="0">
                <a:latin typeface="Verdana" pitchFamily="34" charset="0"/>
              </a:rPr>
              <a:t>UAE</a:t>
            </a:r>
            <a:endParaRPr lang="en-IN" altLang="en-US" sz="1200" b="1" dirty="0">
              <a:latin typeface="Verdana" pitchFamily="34" charset="0"/>
            </a:endParaRPr>
          </a:p>
          <a:p>
            <a:pPr marL="0" lvl="0" indent="0" eaLnBrk="1" hangingPunct="1"/>
            <a:r>
              <a:rPr lang="en-IN" altLang="en-US" sz="1200" dirty="0">
                <a:latin typeface="Verdana" pitchFamily="34" charset="0"/>
              </a:rPr>
              <a:t>Corporate Office</a:t>
            </a:r>
            <a:br>
              <a:rPr lang="en-IN" altLang="en-US" sz="1200" dirty="0">
                <a:latin typeface="Verdana" pitchFamily="34" charset="0"/>
              </a:rPr>
            </a:br>
            <a:r>
              <a:rPr lang="en-IN" altLang="en-US" sz="1200" dirty="0" err="1" smtClean="0">
                <a:latin typeface="Verdana" pitchFamily="34" charset="0"/>
              </a:rPr>
              <a:t>Pathshala</a:t>
            </a:r>
            <a:r>
              <a:rPr lang="en-IN" altLang="en-US" sz="1200" dirty="0" smtClean="0">
                <a:latin typeface="Verdana" pitchFamily="34" charset="0"/>
              </a:rPr>
              <a:t> Global</a:t>
            </a:r>
            <a:endParaRPr lang="en-IN" altLang="en-US" sz="1200" dirty="0">
              <a:latin typeface="Verdana" pitchFamily="34" charset="0"/>
            </a:endParaRPr>
          </a:p>
          <a:p>
            <a:pPr marL="0" lvl="0" indent="0" eaLnBrk="1" hangingPunct="1"/>
            <a:r>
              <a:rPr lang="en-IN" altLang="en-US" sz="1200" dirty="0">
                <a:latin typeface="Verdana" pitchFamily="34" charset="0"/>
              </a:rPr>
              <a:t>STC </a:t>
            </a:r>
            <a:r>
              <a:rPr lang="en-IN" altLang="en-US" sz="1200" dirty="0" err="1">
                <a:latin typeface="Verdana" pitchFamily="34" charset="0"/>
              </a:rPr>
              <a:t>Senayan</a:t>
            </a:r>
            <a:r>
              <a:rPr lang="en-IN" altLang="en-US" sz="1200" dirty="0">
                <a:latin typeface="Verdana" pitchFamily="34" charset="0"/>
              </a:rPr>
              <a:t>, 4th Floor # 69</a:t>
            </a:r>
          </a:p>
          <a:p>
            <a:pPr marL="0" lvl="0" indent="0" eaLnBrk="1" hangingPunct="1"/>
            <a:r>
              <a:rPr lang="en-IN" altLang="en-US" sz="1200" dirty="0">
                <a:latin typeface="Verdana" pitchFamily="34" charset="0"/>
              </a:rPr>
              <a:t>Asia </a:t>
            </a:r>
            <a:r>
              <a:rPr lang="en-IN" altLang="en-US" sz="1200" dirty="0" err="1">
                <a:latin typeface="Verdana" pitchFamily="34" charset="0"/>
              </a:rPr>
              <a:t>Afrika</a:t>
            </a:r>
            <a:r>
              <a:rPr lang="en-IN" altLang="en-US" sz="1200" dirty="0">
                <a:latin typeface="Verdana" pitchFamily="34" charset="0"/>
              </a:rPr>
              <a:t> </a:t>
            </a:r>
            <a:r>
              <a:rPr lang="en-IN" altLang="en-US" sz="1200" dirty="0" err="1">
                <a:latin typeface="Verdana" pitchFamily="34" charset="0"/>
              </a:rPr>
              <a:t>Pintu</a:t>
            </a:r>
            <a:r>
              <a:rPr lang="en-IN" altLang="en-US" sz="1200" dirty="0">
                <a:latin typeface="Verdana" pitchFamily="34" charset="0"/>
              </a:rPr>
              <a:t> IX </a:t>
            </a:r>
            <a:r>
              <a:rPr lang="en-IN" altLang="en-US" sz="1200" dirty="0" err="1">
                <a:latin typeface="Verdana" pitchFamily="34" charset="0"/>
              </a:rPr>
              <a:t>Gelora</a:t>
            </a:r>
            <a:r>
              <a:rPr lang="en-IN" altLang="en-US" sz="1200" dirty="0">
                <a:latin typeface="Verdana" pitchFamily="34" charset="0"/>
              </a:rPr>
              <a:t> </a:t>
            </a:r>
            <a:r>
              <a:rPr lang="en-IN" altLang="en-US" sz="1200" dirty="0" err="1" smtClean="0">
                <a:latin typeface="Verdana" pitchFamily="34" charset="0"/>
              </a:rPr>
              <a:t>Senayan</a:t>
            </a:r>
            <a:r>
              <a:rPr lang="en-IN" altLang="en-US" sz="1200" dirty="0">
                <a:latin typeface="Verdana" pitchFamily="34" charset="0"/>
              </a:rPr>
              <a:t/>
            </a:r>
            <a:br>
              <a:rPr lang="en-IN" altLang="en-US" sz="1200" dirty="0">
                <a:latin typeface="Verdana" pitchFamily="34" charset="0"/>
              </a:rPr>
            </a:br>
            <a:r>
              <a:rPr lang="en-IN" altLang="en-US" sz="1200" dirty="0">
                <a:latin typeface="Verdana" pitchFamily="34" charset="0"/>
              </a:rPr>
              <a:t/>
            </a:r>
            <a:br>
              <a:rPr lang="en-IN" altLang="en-US" sz="1200" dirty="0">
                <a:latin typeface="Verdana" pitchFamily="34" charset="0"/>
              </a:rPr>
            </a:br>
            <a:r>
              <a:rPr sz="1200" b="1" dirty="0">
                <a:latin typeface="Verdana" pitchFamily="34" charset="0"/>
              </a:rPr>
              <a:t>Phone : </a:t>
            </a:r>
            <a:r>
              <a:rPr sz="1200" dirty="0">
                <a:latin typeface="Verdana" pitchFamily="34" charset="0"/>
              </a:rPr>
              <a:t>+62.2157931908 </a:t>
            </a:r>
            <a:br>
              <a:rPr sz="1200" dirty="0">
                <a:latin typeface="Verdana" pitchFamily="34" charset="0"/>
              </a:rPr>
            </a:br>
            <a:r>
              <a:rPr sz="1200" b="1" dirty="0" err="1">
                <a:latin typeface="Verdana" pitchFamily="34" charset="0"/>
              </a:rPr>
              <a:t>Fascimile</a:t>
            </a:r>
            <a:r>
              <a:rPr sz="1200" b="1" dirty="0">
                <a:latin typeface="Verdana" pitchFamily="34" charset="0"/>
              </a:rPr>
              <a:t> : </a:t>
            </a:r>
            <a:r>
              <a:rPr sz="1200" dirty="0">
                <a:latin typeface="Verdana" pitchFamily="34" charset="0"/>
              </a:rPr>
              <a:t>+62.2157932038 </a:t>
            </a:r>
            <a:endParaRPr lang="en-IN" altLang="en-US" sz="1200" dirty="0">
              <a:latin typeface="Verdana" pitchFamily="34" charset="0"/>
            </a:endParaRPr>
          </a:p>
        </p:txBody>
      </p:sp>
      <p:sp>
        <p:nvSpPr>
          <p:cNvPr id="6156" name="TextBox 5"/>
          <p:cNvSpPr/>
          <p:nvPr/>
        </p:nvSpPr>
        <p:spPr>
          <a:xfrm>
            <a:off x="1431925" y="617538"/>
            <a:ext cx="2921000" cy="120015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IN" altLang="en-US" sz="1200" b="1" dirty="0">
                <a:latin typeface="Verdana" pitchFamily="34" charset="0"/>
              </a:rPr>
              <a:t/>
            </a:r>
            <a:br>
              <a:rPr lang="en-IN" altLang="en-US" sz="1200" b="1" dirty="0">
                <a:latin typeface="Verdana" pitchFamily="34" charset="0"/>
              </a:rPr>
            </a:br>
            <a:r>
              <a:rPr lang="en-IN" altLang="en-US" sz="1200" b="1" dirty="0" err="1" smtClean="0">
                <a:latin typeface="Verdana" pitchFamily="34" charset="0"/>
              </a:rPr>
              <a:t>Soudia</a:t>
            </a:r>
            <a:r>
              <a:rPr lang="en-IN" altLang="en-US" sz="1200" b="1" dirty="0" smtClean="0">
                <a:latin typeface="Verdana" pitchFamily="34" charset="0"/>
              </a:rPr>
              <a:t> Arab</a:t>
            </a:r>
            <a:r>
              <a:rPr lang="en-IN" altLang="en-US" sz="1200" dirty="0">
                <a:latin typeface="Verdana" pitchFamily="34" charset="0"/>
              </a:rPr>
              <a:t/>
            </a:r>
            <a:br>
              <a:rPr lang="en-IN" altLang="en-US" sz="1200" dirty="0">
                <a:latin typeface="Verdana" pitchFamily="34" charset="0"/>
              </a:rPr>
            </a:br>
            <a:r>
              <a:rPr lang="en-IN" altLang="en-US" sz="1200" dirty="0" err="1">
                <a:latin typeface="Verdana" pitchFamily="34" charset="0"/>
              </a:rPr>
              <a:t>PathShala</a:t>
            </a:r>
            <a:r>
              <a:rPr lang="en-IN" altLang="en-US" sz="1200" dirty="0">
                <a:latin typeface="Verdana" pitchFamily="34" charset="0"/>
              </a:rPr>
              <a:t> Global</a:t>
            </a:r>
          </a:p>
          <a:p>
            <a:pPr marL="0" lvl="0" indent="0" eaLnBrk="1" hangingPunct="1"/>
            <a:r>
              <a:rPr lang="en-IN" altLang="en-US" sz="1200" dirty="0" err="1">
                <a:latin typeface="Verdana" pitchFamily="34" charset="0"/>
              </a:rPr>
              <a:t>Louki</a:t>
            </a:r>
            <a:r>
              <a:rPr lang="en-IN" altLang="en-US" sz="1200" dirty="0">
                <a:latin typeface="Verdana" pitchFamily="34" charset="0"/>
              </a:rPr>
              <a:t> </a:t>
            </a:r>
            <a:r>
              <a:rPr lang="en-IN" altLang="en-US" sz="1200" dirty="0" err="1">
                <a:latin typeface="Verdana" pitchFamily="34" charset="0"/>
              </a:rPr>
              <a:t>Akrita</a:t>
            </a:r>
            <a:r>
              <a:rPr lang="en-IN" altLang="en-US" sz="1200" dirty="0">
                <a:latin typeface="Verdana" pitchFamily="34" charset="0"/>
              </a:rPr>
              <a:t> </a:t>
            </a:r>
            <a:r>
              <a:rPr lang="en-IN" altLang="en-US" sz="1200" dirty="0" smtClean="0">
                <a:latin typeface="Verdana" pitchFamily="34" charset="0"/>
              </a:rPr>
              <a:t>14 (</a:t>
            </a:r>
            <a:r>
              <a:rPr lang="en-IN" altLang="en-US" sz="1200" dirty="0">
                <a:latin typeface="Verdana" pitchFamily="34" charset="0"/>
              </a:rPr>
              <a:t>Registered Office)</a:t>
            </a:r>
          </a:p>
          <a:p>
            <a:pPr marL="0" lvl="0" indent="0" eaLnBrk="1" hangingPunct="1"/>
            <a:r>
              <a:rPr lang="en-IN" altLang="en-US" sz="1200" dirty="0" err="1">
                <a:latin typeface="Verdana" pitchFamily="34" charset="0"/>
              </a:rPr>
              <a:t>Agiazoni</a:t>
            </a:r>
            <a:r>
              <a:rPr lang="en-IN" altLang="en-US" sz="1200" dirty="0">
                <a:latin typeface="Verdana" pitchFamily="34" charset="0"/>
              </a:rPr>
              <a:t>, P.C. 3030</a:t>
            </a:r>
          </a:p>
          <a:p>
            <a:pPr marL="0" lvl="0" indent="0" eaLnBrk="1" hangingPunct="1"/>
            <a:r>
              <a:rPr lang="en-IN" altLang="en-US" sz="1200" dirty="0">
                <a:latin typeface="Verdana" pitchFamily="34" charset="0"/>
              </a:rPr>
              <a:t>Limassol - EU </a:t>
            </a:r>
          </a:p>
        </p:txBody>
      </p:sp>
      <p:sp>
        <p:nvSpPr>
          <p:cNvPr id="6158" name="Rectangle 25"/>
          <p:cNvSpPr/>
          <p:nvPr/>
        </p:nvSpPr>
        <p:spPr>
          <a:xfrm>
            <a:off x="863600" y="6526213"/>
            <a:ext cx="7740650" cy="33178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lang="en-IN" altLang="en-US" sz="1200" b="1" dirty="0">
                <a:solidFill>
                  <a:schemeClr val="bg1"/>
                </a:solidFill>
                <a:latin typeface="Verdana" pitchFamily="34" charset="0"/>
              </a:rPr>
              <a:t>Upcoming Offices in :</a:t>
            </a:r>
            <a:r>
              <a:rPr sz="1200" dirty="0">
                <a:solidFill>
                  <a:schemeClr val="bg1"/>
                </a:solidFill>
                <a:latin typeface="Verdana" pitchFamily="34" charset="0"/>
              </a:rPr>
              <a:t> </a:t>
            </a:r>
            <a:r>
              <a:rPr sz="1200" dirty="0" smtClean="0">
                <a:solidFill>
                  <a:schemeClr val="bg1"/>
                </a:solidFill>
                <a:latin typeface="Verdana" pitchFamily="34" charset="0"/>
              </a:rPr>
              <a:t>Turkey, Oman, Bahrain, Qatar</a:t>
            </a:r>
            <a:endParaRPr lang="en-IN" altLang="en-US" sz="1200" b="1" dirty="0">
              <a:solidFill>
                <a:schemeClr val="bg1"/>
              </a:solidFill>
              <a:latin typeface="Verdana" pitchFamily="34" charset="0"/>
            </a:endParaRPr>
          </a:p>
        </p:txBody>
      </p:sp>
      <p:sp>
        <p:nvSpPr>
          <p:cNvPr id="6159" name="Rectangle 25"/>
          <p:cNvSpPr/>
          <p:nvPr/>
        </p:nvSpPr>
        <p:spPr>
          <a:xfrm>
            <a:off x="5492750" y="5092659"/>
            <a:ext cx="2803525" cy="1052596"/>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lnSpc>
                <a:spcPct val="130000"/>
              </a:lnSpc>
            </a:pPr>
            <a:r>
              <a:rPr lang="en-IN" altLang="en-US" sz="1200" b="1" dirty="0">
                <a:latin typeface="Verdana" pitchFamily="34" charset="0"/>
              </a:rPr>
              <a:t>KSA Email :</a:t>
            </a:r>
            <a:r>
              <a:rPr lang="en-IN" altLang="en-US" sz="1200" dirty="0">
                <a:latin typeface="Verdana" pitchFamily="34" charset="0"/>
              </a:rPr>
              <a:t/>
            </a:r>
            <a:br>
              <a:rPr lang="en-IN" altLang="en-US" sz="1200" dirty="0">
                <a:latin typeface="Verdana" pitchFamily="34" charset="0"/>
              </a:rPr>
            </a:br>
            <a:r>
              <a:rPr lang="en-IN" altLang="en-US" sz="1200" dirty="0">
                <a:solidFill>
                  <a:srgbClr val="00B0F0"/>
                </a:solidFill>
                <a:latin typeface="Verdana" pitchFamily="34" charset="0"/>
              </a:rPr>
              <a:t>ksa</a:t>
            </a:r>
            <a:r>
              <a:rPr lang="en-IN" altLang="en-US" sz="1200" dirty="0">
                <a:solidFill>
                  <a:srgbClr val="00B0F0"/>
                </a:solidFill>
                <a:latin typeface="Verdana" pitchFamily="34" charset="0"/>
                <a:hlinkClick r:id="rId5"/>
              </a:rPr>
              <a:t>@pathshalaglobal.com</a:t>
            </a:r>
            <a:r>
              <a:rPr lang="en-IN" altLang="en-US" sz="1200" dirty="0">
                <a:solidFill>
                  <a:srgbClr val="00B0F0"/>
                </a:solidFill>
                <a:latin typeface="Verdana" pitchFamily="34" charset="0"/>
              </a:rPr>
              <a:t/>
            </a:r>
            <a:br>
              <a:rPr lang="en-IN" altLang="en-US" sz="1200" dirty="0">
                <a:solidFill>
                  <a:srgbClr val="00B0F0"/>
                </a:solidFill>
                <a:latin typeface="Verdana" pitchFamily="34" charset="0"/>
              </a:rPr>
            </a:br>
            <a:r>
              <a:rPr lang="en-IN" altLang="en-US" sz="1200" b="1" dirty="0">
                <a:latin typeface="Verdana" pitchFamily="34" charset="0"/>
              </a:rPr>
              <a:t>UAE Email :</a:t>
            </a:r>
            <a:r>
              <a:rPr lang="en-IN" altLang="en-US" sz="1200" dirty="0">
                <a:latin typeface="Verdana" pitchFamily="34" charset="0"/>
              </a:rPr>
              <a:t/>
            </a:r>
            <a:br>
              <a:rPr lang="en-IN" altLang="en-US" sz="1200" dirty="0">
                <a:latin typeface="Verdana" pitchFamily="34" charset="0"/>
              </a:rPr>
            </a:br>
            <a:r>
              <a:rPr lang="en-IN" altLang="en-US" sz="1200" dirty="0">
                <a:solidFill>
                  <a:srgbClr val="00B0F0"/>
                </a:solidFill>
                <a:latin typeface="Verdana" pitchFamily="34" charset="0"/>
              </a:rPr>
              <a:t>use</a:t>
            </a:r>
            <a:r>
              <a:rPr lang="en-IN" altLang="en-US" sz="1200" dirty="0">
                <a:solidFill>
                  <a:srgbClr val="00B0F0"/>
                </a:solidFill>
                <a:latin typeface="Verdana" pitchFamily="34" charset="0"/>
                <a:hlinkClick r:id="rId6"/>
              </a:rPr>
              <a:t>@pathshalaglobal.com</a:t>
            </a:r>
            <a:endParaRPr lang="en-IN" altLang="en-US" sz="1200" dirty="0">
              <a:solidFill>
                <a:srgbClr val="C00000"/>
              </a:solidFill>
              <a:latin typeface="Verdana" pitchFamily="34" charset="0"/>
            </a:endParaRPr>
          </a:p>
        </p:txBody>
      </p:sp>
      <p:sp>
        <p:nvSpPr>
          <p:cNvPr id="16" name="Rectangle 19"/>
          <p:cNvSpPr/>
          <p:nvPr/>
        </p:nvSpPr>
        <p:spPr bwMode="auto">
          <a:xfrm>
            <a:off x="0" y="0"/>
            <a:ext cx="9144000" cy="398463"/>
          </a:xfrm>
          <a:prstGeom prst="rect">
            <a:avLst/>
          </a:prstGeom>
          <a:solidFill>
            <a:srgbClr val="C00000"/>
          </a:solidFill>
          <a:ln w="9525" cap="flat" cmpd="sng" algn="ctr">
            <a:solidFill>
              <a:schemeClr val="tx2"/>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Century Gothic" pitchFamily="34" charset="0"/>
              <a:ea typeface="+mn-ea"/>
              <a:cs typeface="Arial" pitchFamily="34" charset="0"/>
            </a:endParaRPr>
          </a:p>
        </p:txBody>
      </p:sp>
      <p:sp>
        <p:nvSpPr>
          <p:cNvPr id="17" name="TextBox 13"/>
          <p:cNvSpPr/>
          <p:nvPr/>
        </p:nvSpPr>
        <p:spPr>
          <a:xfrm>
            <a:off x="0" y="-19050"/>
            <a:ext cx="3116262" cy="400050"/>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eaLnBrk="1" hangingPunct="1"/>
            <a:r>
              <a:rPr lang="en-IN" altLang="en-US" sz="2000" b="1" dirty="0">
                <a:solidFill>
                  <a:schemeClr val="bg1"/>
                </a:solidFill>
                <a:latin typeface="Verdana" pitchFamily="34" charset="0"/>
              </a:rPr>
              <a:t>Contact Information</a:t>
            </a:r>
            <a:endParaRPr lang="en-IN" altLang="en-US" sz="2000" dirty="0">
              <a:solidFill>
                <a:schemeClr val="bg1"/>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914400"/>
            <a:ext cx="914400" cy="91440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4400" y="989295"/>
            <a:ext cx="687105" cy="687105"/>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09600" y="2636837"/>
            <a:ext cx="619126" cy="619126"/>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2667000"/>
            <a:ext cx="888998" cy="8889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8">
        <p:fade/>
      </p:transition>
    </mc:Choice>
    <mc:Fallback xmlns="">
      <p:transition spd="med" advTm="18">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p:nvPr/>
        </p:nvSpPr>
        <p:spPr>
          <a:xfrm>
            <a:off x="17463" y="1052513"/>
            <a:ext cx="9144000" cy="54927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200" b="1" i="1">
                <a:solidFill>
                  <a:srgbClr val="CC2C8F"/>
                </a:solidFill>
                <a:latin typeface="Verdana" pitchFamily="34" charset="0"/>
              </a:rPr>
              <a:t>How Do You</a:t>
            </a:r>
            <a:r>
              <a:rPr sz="3000" b="1">
                <a:solidFill>
                  <a:srgbClr val="CC2C8F"/>
                </a:solidFill>
                <a:latin typeface="Verdana" pitchFamily="34" charset="0"/>
              </a:rPr>
              <a:t> Get Started? </a:t>
            </a:r>
          </a:p>
        </p:txBody>
      </p:sp>
      <p:sp>
        <p:nvSpPr>
          <p:cNvPr id="66563" name="Rectangle 4"/>
          <p:cNvSpPr/>
          <p:nvPr/>
        </p:nvSpPr>
        <p:spPr>
          <a:xfrm>
            <a:off x="19050" y="6115050"/>
            <a:ext cx="91440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a:solidFill>
                  <a:srgbClr val="002060"/>
                </a:solidFill>
                <a:latin typeface="Verdana" pitchFamily="34" charset="0"/>
              </a:rPr>
              <a:t>You have two very simple choices!  </a:t>
            </a:r>
          </a:p>
        </p:txBody>
      </p:sp>
      <p:pic>
        <p:nvPicPr>
          <p:cNvPr id="66565" name="Picture 7" descr="slide89"/>
          <p:cNvPicPr>
            <a:picLocks noChangeAspect="1"/>
          </p:cNvPicPr>
          <p:nvPr/>
        </p:nvPicPr>
        <p:blipFill>
          <a:blip r:embed="rId2"/>
          <a:stretch>
            <a:fillRect/>
          </a:stretch>
        </p:blipFill>
        <p:spPr>
          <a:xfrm>
            <a:off x="2198688" y="1844675"/>
            <a:ext cx="4781550" cy="4019550"/>
          </a:xfrm>
          <a:prstGeom prst="rect">
            <a:avLst/>
          </a:prstGeom>
          <a:noFill/>
          <a:ln>
            <a:noFill/>
            <a:miter lim="8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66563"/>
                                        </p:tgtEl>
                                        <p:attrNameLst>
                                          <p:attrName>style.visibility</p:attrName>
                                        </p:attrNameLst>
                                      </p:cBhvr>
                                      <p:to>
                                        <p:strVal val="visible"/>
                                      </p:to>
                                    </p:set>
                                    <p:animEffect transition="in" filter="dissolve">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p:nvPr/>
        </p:nvSpPr>
        <p:spPr>
          <a:xfrm>
            <a:off x="0" y="398463"/>
            <a:ext cx="9144000" cy="72707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30000"/>
              </a:lnSpc>
            </a:pPr>
            <a:r>
              <a:rPr sz="1600" b="1" dirty="0">
                <a:solidFill>
                  <a:srgbClr val="6F1D82"/>
                </a:solidFill>
                <a:latin typeface="Verdana" pitchFamily="34" charset="0"/>
              </a:rPr>
              <a:t>Immediately get back to the person who referred you to  the website </a:t>
            </a:r>
          </a:p>
          <a:p>
            <a:pPr marL="0" lvl="0" indent="0" algn="ctr">
              <a:lnSpc>
                <a:spcPct val="130000"/>
              </a:lnSpc>
            </a:pPr>
            <a:r>
              <a:rPr sz="1600" b="1" dirty="0">
                <a:solidFill>
                  <a:srgbClr val="6F1D82"/>
                </a:solidFill>
                <a:latin typeface="Verdana" pitchFamily="34" charset="0"/>
              </a:rPr>
              <a:t>or sent this presentation to you and ask the sign up process</a:t>
            </a:r>
          </a:p>
        </p:txBody>
      </p:sp>
      <p:sp>
        <p:nvSpPr>
          <p:cNvPr id="67587" name="Rectangle 4"/>
          <p:cNvSpPr/>
          <p:nvPr/>
        </p:nvSpPr>
        <p:spPr>
          <a:xfrm>
            <a:off x="0" y="5655751"/>
            <a:ext cx="9144000" cy="972574"/>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30000"/>
              </a:lnSpc>
            </a:pPr>
            <a:r>
              <a:rPr dirty="0">
                <a:solidFill>
                  <a:schemeClr val="bg2"/>
                </a:solidFill>
                <a:latin typeface="Verdana" pitchFamily="34" charset="0"/>
              </a:rPr>
              <a:t>Alternatively, you can visit </a:t>
            </a:r>
            <a:r>
              <a:rPr sz="1600" b="1" dirty="0" smtClean="0">
                <a:solidFill>
                  <a:srgbClr val="21428E"/>
                </a:solidFill>
                <a:latin typeface="Verdana" pitchFamily="34" charset="0"/>
              </a:rPr>
              <a:t>www.bansishub.com</a:t>
            </a:r>
            <a:r>
              <a:rPr dirty="0" smtClean="0">
                <a:solidFill>
                  <a:schemeClr val="bg2"/>
                </a:solidFill>
                <a:latin typeface="Verdana" pitchFamily="34" charset="0"/>
              </a:rPr>
              <a:t> </a:t>
            </a:r>
            <a:r>
              <a:rPr dirty="0">
                <a:solidFill>
                  <a:schemeClr val="bg2"/>
                </a:solidFill>
                <a:latin typeface="Verdana" pitchFamily="34" charset="0"/>
              </a:rPr>
              <a:t>and Click on </a:t>
            </a:r>
            <a:r>
              <a:rPr sz="1600" b="1" dirty="0">
                <a:solidFill>
                  <a:srgbClr val="C00000"/>
                </a:solidFill>
                <a:latin typeface="Verdana" pitchFamily="34" charset="0"/>
              </a:rPr>
              <a:t>“Join Now”</a:t>
            </a:r>
            <a:r>
              <a:rPr dirty="0">
                <a:solidFill>
                  <a:schemeClr val="bg2"/>
                </a:solidFill>
                <a:latin typeface="Verdana" pitchFamily="34" charset="0"/>
              </a:rPr>
              <a:t> which will take you through three simple steps to have you start earning money within minutes! </a:t>
            </a:r>
          </a:p>
          <a:p>
            <a:pPr marL="0" lvl="0" indent="0" algn="ctr">
              <a:lnSpc>
                <a:spcPct val="130000"/>
              </a:lnSpc>
            </a:pPr>
            <a:r>
              <a:rPr dirty="0">
                <a:solidFill>
                  <a:schemeClr val="bg2"/>
                </a:solidFill>
                <a:latin typeface="Verdana" pitchFamily="34" charset="0"/>
              </a:rPr>
              <a:t>It’s as simple as that.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72390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91"/>
          <p:cNvPicPr>
            <a:picLocks noChangeAspect="1"/>
          </p:cNvPicPr>
          <p:nvPr/>
        </p:nvPicPr>
        <p:blipFill>
          <a:blip r:embed="rId2"/>
          <a:stretch>
            <a:fillRect/>
          </a:stretch>
        </p:blipFill>
        <p:spPr>
          <a:xfrm>
            <a:off x="287338" y="2168525"/>
            <a:ext cx="8572500" cy="2543175"/>
          </a:xfrm>
          <a:prstGeom prst="rect">
            <a:avLst/>
          </a:prstGeom>
          <a:noFill/>
          <a:ln>
            <a:noFill/>
            <a:miter lim="800000"/>
          </a:ln>
        </p:spPr>
      </p:pic>
      <p:sp>
        <p:nvSpPr>
          <p:cNvPr id="68611" name="Rectangle 3"/>
          <p:cNvSpPr/>
          <p:nvPr/>
        </p:nvSpPr>
        <p:spPr>
          <a:xfrm>
            <a:off x="212725" y="620713"/>
            <a:ext cx="8788400" cy="685800"/>
          </a:xfrm>
          <a:prstGeom prst="rect">
            <a:avLst/>
          </a:prstGeom>
          <a:noFill/>
          <a:ln>
            <a:noFill/>
            <a:miter lim="800000"/>
          </a:ln>
        </p:spPr>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r>
              <a:rPr sz="3500" b="1">
                <a:solidFill>
                  <a:srgbClr val="6F1D82"/>
                </a:solidFill>
                <a:latin typeface="Verdana" pitchFamily="34" charset="0"/>
              </a:rPr>
              <a:t>Dreams Are Becoming Reality</a:t>
            </a:r>
          </a:p>
        </p:txBody>
      </p:sp>
      <p:sp>
        <p:nvSpPr>
          <p:cNvPr id="68612" name="Text Box 18"/>
          <p:cNvSpPr/>
          <p:nvPr/>
        </p:nvSpPr>
        <p:spPr>
          <a:xfrm>
            <a:off x="1511300" y="1600200"/>
            <a:ext cx="6337300" cy="45720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spcBef>
                <a:spcPct val="50000"/>
              </a:spcBef>
            </a:pPr>
            <a:r>
              <a:rPr sz="2400" b="1">
                <a:solidFill>
                  <a:srgbClr val="CC2C8F"/>
                </a:solidFill>
                <a:latin typeface="Verdana" pitchFamily="34" charset="0"/>
              </a:rPr>
              <a:t>Where Do You See Yourself?</a:t>
            </a:r>
          </a:p>
        </p:txBody>
      </p:sp>
      <p:grpSp>
        <p:nvGrpSpPr>
          <p:cNvPr id="68613" name="Group 25"/>
          <p:cNvGrpSpPr/>
          <p:nvPr/>
        </p:nvGrpSpPr>
        <p:grpSpPr>
          <a:xfrm>
            <a:off x="304800" y="4621213"/>
            <a:ext cx="2006600" cy="1276350"/>
            <a:chOff x="192" y="2911"/>
            <a:chExt cx="1264" cy="804"/>
          </a:xfrm>
        </p:grpSpPr>
        <p:sp>
          <p:nvSpPr>
            <p:cNvPr id="68622" name="Oval 19"/>
            <p:cNvSpPr/>
            <p:nvPr/>
          </p:nvSpPr>
          <p:spPr>
            <a:xfrm>
              <a:off x="584" y="2944"/>
              <a:ext cx="488" cy="488"/>
            </a:xfrm>
            <a:prstGeom prst="ellipse">
              <a:avLst/>
            </a:prstGeom>
            <a:solidFill>
              <a:srgbClr val="818A0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endParaRPr lang="en-IN" altLang="en-US" sz="2400">
                <a:latin typeface="Times" pitchFamily="18" charset="0"/>
              </a:endParaRPr>
            </a:p>
          </p:txBody>
        </p:sp>
        <p:sp>
          <p:nvSpPr>
            <p:cNvPr id="68623" name="Text Box 20"/>
            <p:cNvSpPr/>
            <p:nvPr/>
          </p:nvSpPr>
          <p:spPr>
            <a:xfrm>
              <a:off x="552" y="2911"/>
              <a:ext cx="536" cy="519"/>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spcBef>
                  <a:spcPct val="50000"/>
                </a:spcBef>
              </a:pPr>
              <a:r>
                <a:rPr sz="4800" b="1" dirty="0">
                  <a:solidFill>
                    <a:schemeClr val="bg1"/>
                  </a:solidFill>
                  <a:latin typeface="Verdana" pitchFamily="34" charset="0"/>
                </a:rPr>
                <a:t>1</a:t>
              </a:r>
              <a:endParaRPr sz="2400" dirty="0">
                <a:solidFill>
                  <a:schemeClr val="bg1"/>
                </a:solidFill>
                <a:latin typeface="Verdana" pitchFamily="34" charset="0"/>
              </a:endParaRPr>
            </a:p>
          </p:txBody>
        </p:sp>
        <p:sp>
          <p:nvSpPr>
            <p:cNvPr id="68624" name="Text Box 21"/>
            <p:cNvSpPr/>
            <p:nvPr/>
          </p:nvSpPr>
          <p:spPr>
            <a:xfrm>
              <a:off x="192" y="3518"/>
              <a:ext cx="1264" cy="197"/>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90000"/>
                </a:lnSpc>
              </a:pPr>
              <a:r>
                <a:rPr sz="1600" b="1">
                  <a:solidFill>
                    <a:srgbClr val="143D8D"/>
                  </a:solidFill>
                  <a:latin typeface="Verdana" pitchFamily="34" charset="0"/>
                </a:rPr>
                <a:t>Join Us Today </a:t>
              </a:r>
            </a:p>
          </p:txBody>
        </p:sp>
      </p:grpSp>
      <p:grpSp>
        <p:nvGrpSpPr>
          <p:cNvPr id="68614" name="Group 24"/>
          <p:cNvGrpSpPr/>
          <p:nvPr/>
        </p:nvGrpSpPr>
        <p:grpSpPr>
          <a:xfrm>
            <a:off x="3429000" y="4632325"/>
            <a:ext cx="2286000" cy="1497013"/>
            <a:chOff x="2208" y="2911"/>
            <a:chExt cx="1440" cy="943"/>
          </a:xfrm>
        </p:grpSpPr>
        <p:sp>
          <p:nvSpPr>
            <p:cNvPr id="68619" name="Oval 22"/>
            <p:cNvSpPr/>
            <p:nvPr/>
          </p:nvSpPr>
          <p:spPr>
            <a:xfrm>
              <a:off x="2688" y="2944"/>
              <a:ext cx="488" cy="488"/>
            </a:xfrm>
            <a:prstGeom prst="ellipse">
              <a:avLst/>
            </a:prstGeom>
            <a:solidFill>
              <a:srgbClr val="818A0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endParaRPr lang="en-IN" altLang="en-US" sz="2400">
                <a:latin typeface="Times" pitchFamily="18" charset="0"/>
              </a:endParaRPr>
            </a:p>
          </p:txBody>
        </p:sp>
        <p:sp>
          <p:nvSpPr>
            <p:cNvPr id="68620" name="Text Box 23"/>
            <p:cNvSpPr/>
            <p:nvPr/>
          </p:nvSpPr>
          <p:spPr>
            <a:xfrm>
              <a:off x="2662" y="2911"/>
              <a:ext cx="536" cy="519"/>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spcBef>
                  <a:spcPct val="50000"/>
                </a:spcBef>
              </a:pPr>
              <a:r>
                <a:rPr sz="4800" b="1" dirty="0">
                  <a:solidFill>
                    <a:schemeClr val="bg1"/>
                  </a:solidFill>
                  <a:latin typeface="Verdana" pitchFamily="34" charset="0"/>
                </a:rPr>
                <a:t>2</a:t>
              </a:r>
              <a:endParaRPr sz="2400" dirty="0">
                <a:solidFill>
                  <a:schemeClr val="bg1"/>
                </a:solidFill>
                <a:latin typeface="Verdana" pitchFamily="34" charset="0"/>
              </a:endParaRPr>
            </a:p>
          </p:txBody>
        </p:sp>
        <p:sp>
          <p:nvSpPr>
            <p:cNvPr id="68621" name="Text Box 24"/>
            <p:cNvSpPr/>
            <p:nvPr/>
          </p:nvSpPr>
          <p:spPr>
            <a:xfrm>
              <a:off x="2208" y="3518"/>
              <a:ext cx="1440" cy="33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90000"/>
                </a:lnSpc>
              </a:pPr>
              <a:r>
                <a:rPr sz="1600" b="1">
                  <a:solidFill>
                    <a:srgbClr val="143D8D"/>
                  </a:solidFill>
                  <a:latin typeface="Verdana" pitchFamily="34" charset="0"/>
                </a:rPr>
                <a:t>Undergo Basic Training </a:t>
              </a:r>
            </a:p>
          </p:txBody>
        </p:sp>
      </p:grpSp>
      <p:grpSp>
        <p:nvGrpSpPr>
          <p:cNvPr id="68615" name="Group 26"/>
          <p:cNvGrpSpPr/>
          <p:nvPr/>
        </p:nvGrpSpPr>
        <p:grpSpPr>
          <a:xfrm>
            <a:off x="6832600" y="4668838"/>
            <a:ext cx="2159000" cy="1497012"/>
            <a:chOff x="4304" y="2911"/>
            <a:chExt cx="1360" cy="943"/>
          </a:xfrm>
        </p:grpSpPr>
        <p:sp>
          <p:nvSpPr>
            <p:cNvPr id="68616" name="Oval 25"/>
            <p:cNvSpPr/>
            <p:nvPr/>
          </p:nvSpPr>
          <p:spPr>
            <a:xfrm>
              <a:off x="4696" y="2928"/>
              <a:ext cx="488" cy="488"/>
            </a:xfrm>
            <a:prstGeom prst="ellipse">
              <a:avLst/>
            </a:prstGeom>
            <a:solidFill>
              <a:srgbClr val="818A0B"/>
            </a:solidFill>
            <a:ln>
              <a:noFill/>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endParaRPr lang="en-IN" altLang="en-US" sz="2400">
                <a:latin typeface="Times" pitchFamily="18" charset="0"/>
              </a:endParaRPr>
            </a:p>
          </p:txBody>
        </p:sp>
        <p:sp>
          <p:nvSpPr>
            <p:cNvPr id="68617" name="Text Box 26"/>
            <p:cNvSpPr/>
            <p:nvPr/>
          </p:nvSpPr>
          <p:spPr>
            <a:xfrm>
              <a:off x="4694" y="2911"/>
              <a:ext cx="536" cy="519"/>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spcBef>
                  <a:spcPct val="50000"/>
                </a:spcBef>
              </a:pPr>
              <a:r>
                <a:rPr sz="4800" b="1" dirty="0">
                  <a:solidFill>
                    <a:schemeClr val="bg1"/>
                  </a:solidFill>
                  <a:latin typeface="Verdana" pitchFamily="34" charset="0"/>
                </a:rPr>
                <a:t>3</a:t>
              </a:r>
              <a:endParaRPr sz="2400" dirty="0">
                <a:solidFill>
                  <a:schemeClr val="bg1"/>
                </a:solidFill>
                <a:latin typeface="Verdana" pitchFamily="34" charset="0"/>
              </a:endParaRPr>
            </a:p>
          </p:txBody>
        </p:sp>
        <p:sp>
          <p:nvSpPr>
            <p:cNvPr id="68618" name="Text Box 27"/>
            <p:cNvSpPr/>
            <p:nvPr/>
          </p:nvSpPr>
          <p:spPr>
            <a:xfrm>
              <a:off x="4304" y="3518"/>
              <a:ext cx="1360" cy="33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90000"/>
                </a:lnSpc>
              </a:pPr>
              <a:r>
                <a:rPr sz="1600" b="1">
                  <a:solidFill>
                    <a:srgbClr val="143D8D"/>
                  </a:solidFill>
                  <a:latin typeface="Verdana" pitchFamily="34" charset="0"/>
                </a:rPr>
                <a:t>Get on the way </a:t>
              </a:r>
            </a:p>
            <a:p>
              <a:pPr marL="0" lvl="0" indent="0" algn="ctr">
                <a:lnSpc>
                  <a:spcPct val="90000"/>
                </a:lnSpc>
              </a:pPr>
              <a:r>
                <a:rPr sz="1600" b="1">
                  <a:solidFill>
                    <a:srgbClr val="143D8D"/>
                  </a:solidFill>
                  <a:latin typeface="Verdana" pitchFamily="34" charset="0"/>
                </a:rPr>
                <a:t>to success!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0-#ppt_w/2"/>
                                          </p:val>
                                        </p:tav>
                                        <p:tav tm="100000">
                                          <p:val>
                                            <p:strVal val="#ppt_x"/>
                                          </p:val>
                                        </p:tav>
                                      </p:tavLst>
                                    </p:anim>
                                    <p:anim calcmode="lin" valueType="num">
                                      <p:cBhvr additive="base">
                                        <p:cTn id="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4"/>
                                        </p:tgtEl>
                                        <p:attrNameLst>
                                          <p:attrName>style.visibility</p:attrName>
                                        </p:attrNameLst>
                                      </p:cBhvr>
                                      <p:to>
                                        <p:strVal val="visible"/>
                                      </p:to>
                                    </p:set>
                                    <p:anim calcmode="lin" valueType="num">
                                      <p:cBhvr additive="base">
                                        <p:cTn id="13" dur="500" fill="hold"/>
                                        <p:tgtEl>
                                          <p:spTgt spid="68614"/>
                                        </p:tgtEl>
                                        <p:attrNameLst>
                                          <p:attrName>ppt_x</p:attrName>
                                        </p:attrNameLst>
                                      </p:cBhvr>
                                      <p:tavLst>
                                        <p:tav tm="0">
                                          <p:val>
                                            <p:strVal val="#ppt_x"/>
                                          </p:val>
                                        </p:tav>
                                        <p:tav tm="100000">
                                          <p:val>
                                            <p:strVal val="#ppt_x"/>
                                          </p:val>
                                        </p:tav>
                                      </p:tavLst>
                                    </p:anim>
                                    <p:anim calcmode="lin" valueType="num">
                                      <p:cBhvr additive="base">
                                        <p:cTn id="14"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8615"/>
                                        </p:tgtEl>
                                        <p:attrNameLst>
                                          <p:attrName>style.visibility</p:attrName>
                                        </p:attrNameLst>
                                      </p:cBhvr>
                                      <p:to>
                                        <p:strVal val="visible"/>
                                      </p:to>
                                    </p:set>
                                    <p:anim calcmode="lin" valueType="num">
                                      <p:cBhvr additive="base">
                                        <p:cTn id="19" dur="500" fill="hold"/>
                                        <p:tgtEl>
                                          <p:spTgt spid="68615"/>
                                        </p:tgtEl>
                                        <p:attrNameLst>
                                          <p:attrName>ppt_x</p:attrName>
                                        </p:attrNameLst>
                                      </p:cBhvr>
                                      <p:tavLst>
                                        <p:tav tm="0">
                                          <p:val>
                                            <p:strVal val="1+#ppt_w/2"/>
                                          </p:val>
                                        </p:tav>
                                        <p:tav tm="100000">
                                          <p:val>
                                            <p:strVal val="#ppt_x"/>
                                          </p:val>
                                        </p:tav>
                                      </p:tavLst>
                                    </p:anim>
                                    <p:anim calcmode="lin" valueType="num">
                                      <p:cBhvr additive="base">
                                        <p:cTn id="20" dur="500" fill="hold"/>
                                        <p:tgtEl>
                                          <p:spTgt spid="686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2590800" y="944563"/>
            <a:ext cx="2844800" cy="576262"/>
          </a:xfrm>
          <a:prstGeom prst="rect">
            <a:avLst/>
          </a:prstGeom>
          <a:noFill/>
          <a:ln>
            <a:noFill/>
            <a:miter lim="800000"/>
          </a:ln>
        </p:spPr>
        <p:txBody>
          <a:bodyPr/>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2"/>
                </a:solidFill>
                <a:latin typeface="Times New Roman" pitchFamily="18" charset="0"/>
                <a:ea typeface="+mj-ea"/>
                <a:cs typeface="+mj-cs"/>
              </a:defRPr>
            </a:lvl1pPr>
          </a:lstStyle>
          <a:p>
            <a:pPr lvl="0" algn="l" eaLnBrk="1" hangingPunct="1">
              <a:lnSpc>
                <a:spcPct val="150000"/>
              </a:lnSpc>
            </a:pPr>
            <a:r>
              <a:rPr sz="2200">
                <a:solidFill>
                  <a:srgbClr val="CC2C8F"/>
                </a:solidFill>
                <a:latin typeface="Verdana" pitchFamily="34" charset="0"/>
              </a:rPr>
              <a:t>will become</a:t>
            </a:r>
          </a:p>
        </p:txBody>
      </p:sp>
      <p:sp>
        <p:nvSpPr>
          <p:cNvPr id="69637" name="Rectangle 3"/>
          <p:cNvSpPr/>
          <p:nvPr/>
        </p:nvSpPr>
        <p:spPr>
          <a:xfrm>
            <a:off x="358775" y="2189163"/>
            <a:ext cx="4841875" cy="792162"/>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200" b="1" i="1">
                <a:solidFill>
                  <a:srgbClr val="6F1D82"/>
                </a:solidFill>
                <a:latin typeface="Verdana" pitchFamily="34" charset="0"/>
              </a:rPr>
              <a:t>What % of the global market</a:t>
            </a:r>
            <a:r>
              <a:rPr sz="2200" b="1">
                <a:solidFill>
                  <a:srgbClr val="6F1D82"/>
                </a:solidFill>
                <a:latin typeface="Verdana" pitchFamily="34" charset="0"/>
              </a:rPr>
              <a:t> </a:t>
            </a:r>
          </a:p>
          <a:p>
            <a:pPr marL="0" lvl="0" indent="0" algn="ctr"/>
            <a:r>
              <a:rPr sz="2400" b="1">
                <a:solidFill>
                  <a:srgbClr val="6F1D82"/>
                </a:solidFill>
                <a:latin typeface="Verdana" pitchFamily="34" charset="0"/>
              </a:rPr>
              <a:t>do you want ?</a:t>
            </a:r>
          </a:p>
        </p:txBody>
      </p:sp>
      <p:sp>
        <p:nvSpPr>
          <p:cNvPr id="69638" name="Rectangle 4"/>
          <p:cNvSpPr/>
          <p:nvPr/>
        </p:nvSpPr>
        <p:spPr>
          <a:xfrm>
            <a:off x="360363" y="3284538"/>
            <a:ext cx="4103687" cy="427037"/>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2200" b="1">
                <a:solidFill>
                  <a:srgbClr val="0070C0"/>
                </a:solidFill>
                <a:latin typeface="Verdana" pitchFamily="34" charset="0"/>
              </a:rPr>
              <a:t>Be a part of the moment </a:t>
            </a:r>
          </a:p>
        </p:txBody>
      </p:sp>
      <p:grpSp>
        <p:nvGrpSpPr>
          <p:cNvPr id="69639" name="Group 12"/>
          <p:cNvGrpSpPr/>
          <p:nvPr/>
        </p:nvGrpSpPr>
        <p:grpSpPr>
          <a:xfrm>
            <a:off x="395288" y="4041775"/>
            <a:ext cx="2916237" cy="974725"/>
            <a:chOff x="249" y="2546"/>
            <a:chExt cx="1837" cy="614"/>
          </a:xfrm>
        </p:grpSpPr>
        <p:sp>
          <p:nvSpPr>
            <p:cNvPr id="69642" name="Rectangle 5"/>
            <p:cNvSpPr/>
            <p:nvPr/>
          </p:nvSpPr>
          <p:spPr>
            <a:xfrm>
              <a:off x="249" y="2546"/>
              <a:ext cx="1401" cy="288"/>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2400">
                  <a:solidFill>
                    <a:srgbClr val="143D8D"/>
                  </a:solidFill>
                  <a:latin typeface="Verdana" pitchFamily="34" charset="0"/>
                </a:rPr>
                <a:t>Take Action…</a:t>
              </a:r>
            </a:p>
          </p:txBody>
        </p:sp>
        <p:sp>
          <p:nvSpPr>
            <p:cNvPr id="69643" name="Rectangle 11"/>
            <p:cNvSpPr/>
            <p:nvPr/>
          </p:nvSpPr>
          <p:spPr>
            <a:xfrm>
              <a:off x="823" y="2795"/>
              <a:ext cx="1263" cy="365"/>
            </a:xfrm>
            <a:prstGeom prst="rect">
              <a:avLst/>
            </a:prstGeom>
            <a:noFill/>
            <a:ln>
              <a:noFill/>
              <a:miter lim="800000"/>
            </a:ln>
          </p:spPr>
          <p:txBody>
            <a:bodyPr wrap="none"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3200" b="1">
                  <a:solidFill>
                    <a:srgbClr val="143D8D"/>
                  </a:solidFill>
                  <a:latin typeface="Verdana" pitchFamily="34" charset="0"/>
                </a:rPr>
                <a:t> Today! </a:t>
              </a:r>
            </a:p>
          </p:txBody>
        </p:sp>
      </p:grpSp>
      <p:pic>
        <p:nvPicPr>
          <p:cNvPr id="69640" name="Picture 21" descr="slide91"/>
          <p:cNvPicPr>
            <a:picLocks noGrp="1" noChangeAspect="1"/>
          </p:cNvPicPr>
          <p:nvPr>
            <p:ph sz="quarter" idx="4294967295"/>
          </p:nvPr>
        </p:nvPicPr>
        <p:blipFill>
          <a:blip r:embed="rId2"/>
          <a:stretch>
            <a:fillRect/>
          </a:stretch>
        </p:blipFill>
        <p:spPr>
          <a:xfrm>
            <a:off x="1655763" y="1622425"/>
            <a:ext cx="7488237" cy="5235575"/>
          </a:xfrm>
          <a:prstGeom prst="rect">
            <a:avLst/>
          </a:prstGeom>
          <a:noFill/>
          <a:ln>
            <a:noFill/>
            <a:miter lim="800000"/>
          </a:ln>
        </p:spPr>
      </p:pic>
      <p:sp>
        <p:nvSpPr>
          <p:cNvPr id="69641" name="Rectangle 23"/>
          <p:cNvSpPr/>
          <p:nvPr/>
        </p:nvSpPr>
        <p:spPr>
          <a:xfrm>
            <a:off x="2667000" y="1231900"/>
            <a:ext cx="5653087" cy="576263"/>
          </a:xfrm>
          <a:prstGeom prst="rect">
            <a:avLst/>
          </a:prstGeom>
          <a:noFill/>
          <a:ln>
            <a:noFill/>
            <a:miter lim="800000"/>
          </a:ln>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lnSpc>
                <a:spcPct val="150000"/>
              </a:lnSpc>
            </a:pPr>
            <a:r>
              <a:rPr sz="2600" dirty="0">
                <a:solidFill>
                  <a:srgbClr val="CC2C8F"/>
                </a:solidFill>
                <a:latin typeface="Verdana" pitchFamily="34" charset="0"/>
              </a:rPr>
              <a:t>a household name soon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0-#ppt_w/2"/>
                                          </p:val>
                                        </p:tav>
                                        <p:tav tm="100000">
                                          <p:val>
                                            <p:strVal val="#ppt_x"/>
                                          </p:val>
                                        </p:tav>
                                      </p:tavLst>
                                    </p:anim>
                                    <p:anim calcmode="lin" valueType="num">
                                      <p:cBhvr additive="base">
                                        <p:cTn id="8"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9639"/>
                                        </p:tgtEl>
                                        <p:attrNameLst>
                                          <p:attrName>style.visibility</p:attrName>
                                        </p:attrNameLst>
                                      </p:cBhvr>
                                      <p:to>
                                        <p:strVal val="visible"/>
                                      </p:to>
                                    </p:set>
                                    <p:animEffect transition="in" filter="dissolve">
                                      <p:cBhvr>
                                        <p:cTn id="13" dur="500"/>
                                        <p:tgtEl>
                                          <p:spTgt spid="69639"/>
                                        </p:tgtEl>
                                      </p:cBhvr>
                                    </p:animEffect>
                                  </p:childTnLst>
                                </p:cTn>
                              </p:par>
                            </p:childTnLst>
                          </p:cTn>
                        </p:par>
                        <p:par>
                          <p:cTn id="14" fill="hold" nodeType="afterGroup">
                            <p:stCondLst>
                              <p:cond delay="500"/>
                            </p:stCondLst>
                            <p:childTnLst>
                              <p:par>
                                <p:cTn id="15" presetID="26" presetClass="emph" presetSubtype="0" repeatCount="3000" fill="hold" nodeType="afterEffect">
                                  <p:stCondLst>
                                    <p:cond delay="0"/>
                                  </p:stCondLst>
                                  <p:childTnLst>
                                    <p:animEffect transition="out" filter="fade">
                                      <p:cBhvr>
                                        <p:cTn id="16" dur="500" tmFilter="0, 0; .2, .5; .8, .5; 1, 0"/>
                                        <p:tgtEl>
                                          <p:spTgt spid="69639"/>
                                        </p:tgtEl>
                                      </p:cBhvr>
                                    </p:animEffect>
                                    <p:animScale>
                                      <p:cBhvr>
                                        <p:cTn id="17" dur="250" autoRev="1" fill="hold"/>
                                        <p:tgtEl>
                                          <p:spTgt spid="696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p:nvPr/>
        </p:nvSpPr>
        <p:spPr>
          <a:xfrm>
            <a:off x="3505200" y="4297065"/>
            <a:ext cx="5105400" cy="61972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nSpc>
                <a:spcPct val="130000"/>
              </a:lnSpc>
            </a:pPr>
            <a:r>
              <a:rPr dirty="0">
                <a:solidFill>
                  <a:srgbClr val="C00000"/>
                </a:solidFill>
                <a:latin typeface="Verdana" pitchFamily="34" charset="0"/>
              </a:rPr>
              <a:t>To inspire people to help others making a positive change in their lives.</a:t>
            </a:r>
          </a:p>
        </p:txBody>
      </p:sp>
      <p:sp>
        <p:nvSpPr>
          <p:cNvPr id="8195" name="Rectangle 8"/>
          <p:cNvSpPr/>
          <p:nvPr/>
        </p:nvSpPr>
        <p:spPr>
          <a:xfrm>
            <a:off x="3514725" y="1219200"/>
            <a:ext cx="35814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2400" b="1" dirty="0">
                <a:solidFill>
                  <a:srgbClr val="FFC000"/>
                </a:solidFill>
                <a:latin typeface="Verdana" pitchFamily="34" charset="0"/>
              </a:rPr>
              <a:t>Our Vision</a:t>
            </a:r>
            <a:r>
              <a:rPr sz="2400" dirty="0">
                <a:solidFill>
                  <a:srgbClr val="FFC000"/>
                </a:solidFill>
                <a:latin typeface="Verdana" pitchFamily="34" charset="0"/>
              </a:rPr>
              <a:t> </a:t>
            </a:r>
          </a:p>
        </p:txBody>
      </p:sp>
      <p:sp>
        <p:nvSpPr>
          <p:cNvPr id="8196" name="Rectangle 9"/>
          <p:cNvSpPr/>
          <p:nvPr/>
        </p:nvSpPr>
        <p:spPr>
          <a:xfrm>
            <a:off x="0" y="6057900"/>
            <a:ext cx="91440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a:solidFill>
                  <a:srgbClr val="C00000"/>
                </a:solidFill>
                <a:latin typeface="Verdana" pitchFamily="34" charset="0"/>
              </a:rPr>
              <a:t>One World, One Vision, One Family!   </a:t>
            </a:r>
          </a:p>
        </p:txBody>
      </p:sp>
      <p:sp>
        <p:nvSpPr>
          <p:cNvPr id="8198" name="Rectangle 13"/>
          <p:cNvSpPr/>
          <p:nvPr/>
        </p:nvSpPr>
        <p:spPr>
          <a:xfrm>
            <a:off x="3514725" y="1697482"/>
            <a:ext cx="5105400" cy="93256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nSpc>
                <a:spcPct val="130000"/>
              </a:lnSpc>
            </a:pPr>
            <a:r>
              <a:rPr dirty="0">
                <a:solidFill>
                  <a:srgbClr val="C00000"/>
                </a:solidFill>
                <a:latin typeface="Verdana" pitchFamily="34" charset="0"/>
              </a:rPr>
              <a:t>To be the No. 1 Global e-Commerce Company</a:t>
            </a:r>
          </a:p>
          <a:p>
            <a:pPr marL="0" lvl="0" indent="0">
              <a:lnSpc>
                <a:spcPct val="130000"/>
              </a:lnSpc>
            </a:pPr>
            <a:r>
              <a:rPr dirty="0">
                <a:solidFill>
                  <a:srgbClr val="C00000"/>
                </a:solidFill>
                <a:latin typeface="Verdana" pitchFamily="34" charset="0"/>
              </a:rPr>
              <a:t>by providing opportunities, instilling leadership, </a:t>
            </a:r>
          </a:p>
          <a:p>
            <a:pPr marL="0" lvl="0" indent="0">
              <a:lnSpc>
                <a:spcPct val="130000"/>
              </a:lnSpc>
            </a:pPr>
            <a:r>
              <a:rPr dirty="0">
                <a:solidFill>
                  <a:srgbClr val="C00000"/>
                </a:solidFill>
                <a:latin typeface="Verdana" pitchFamily="34" charset="0"/>
              </a:rPr>
              <a:t>creating millionaires and touching a billion hearts. </a:t>
            </a:r>
          </a:p>
        </p:txBody>
      </p:sp>
      <p:sp>
        <p:nvSpPr>
          <p:cNvPr id="8199" name="Rectangle 21"/>
          <p:cNvSpPr/>
          <p:nvPr/>
        </p:nvSpPr>
        <p:spPr>
          <a:xfrm>
            <a:off x="3505200" y="3810000"/>
            <a:ext cx="35814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r>
              <a:rPr sz="2400" b="1" dirty="0">
                <a:solidFill>
                  <a:srgbClr val="FFC000"/>
                </a:solidFill>
                <a:latin typeface="Verdana" pitchFamily="34" charset="0"/>
              </a:rPr>
              <a:t>Our Mission </a:t>
            </a:r>
          </a:p>
        </p:txBody>
      </p:sp>
      <p:pic>
        <p:nvPicPr>
          <p:cNvPr id="8200" name="Picture 37" descr="billion"/>
          <p:cNvPicPr>
            <a:picLocks noGrp="1" noChangeAspect="1"/>
          </p:cNvPicPr>
          <p:nvPr>
            <p:ph sz="quarter" idx="4294967295"/>
          </p:nvPr>
        </p:nvPicPr>
        <p:blipFill>
          <a:blip r:embed="rId3"/>
          <a:stretch>
            <a:fillRect/>
          </a:stretch>
        </p:blipFill>
        <p:spPr>
          <a:xfrm>
            <a:off x="838200" y="1295400"/>
            <a:ext cx="2085975" cy="1362075"/>
          </a:xfrm>
          <a:prstGeom prst="rect">
            <a:avLst/>
          </a:prstGeom>
          <a:noFill/>
          <a:ln>
            <a:noFill/>
            <a:miter lim="800000"/>
          </a:ln>
        </p:spPr>
      </p:pic>
      <p:pic>
        <p:nvPicPr>
          <p:cNvPr id="8201" name="Picture 11" descr="slide6"/>
          <p:cNvPicPr>
            <a:picLocks noChangeAspect="1"/>
          </p:cNvPicPr>
          <p:nvPr/>
        </p:nvPicPr>
        <p:blipFill>
          <a:blip r:embed="rId4"/>
          <a:stretch>
            <a:fillRect/>
          </a:stretch>
        </p:blipFill>
        <p:spPr>
          <a:xfrm>
            <a:off x="838200" y="3789363"/>
            <a:ext cx="1924050" cy="1781175"/>
          </a:xfrm>
          <a:prstGeom prst="rect">
            <a:avLst/>
          </a:prstGeom>
          <a:noFill/>
          <a:ln>
            <a:noFill/>
            <a:miter lim="800000"/>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999">
        <p:fade/>
      </p:transition>
    </mc:Choice>
    <mc:Fallback xmlns="">
      <p:transition spd="med" advTm="99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p:nvPr/>
        </p:nvSpPr>
        <p:spPr>
          <a:xfrm>
            <a:off x="0" y="539750"/>
            <a:ext cx="9144000" cy="54927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3000" b="1" dirty="0">
                <a:solidFill>
                  <a:srgbClr val="C00000"/>
                </a:solidFill>
                <a:latin typeface="Verdana" pitchFamily="34" charset="0"/>
              </a:rPr>
              <a:t>OUR BUSINESS PLAN</a:t>
            </a:r>
          </a:p>
        </p:txBody>
      </p:sp>
      <p:sp>
        <p:nvSpPr>
          <p:cNvPr id="9219" name="Rectangle 5"/>
          <p:cNvSpPr/>
          <p:nvPr/>
        </p:nvSpPr>
        <p:spPr>
          <a:xfrm>
            <a:off x="0" y="1373188"/>
            <a:ext cx="9144000" cy="457200"/>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400" b="1" dirty="0">
                <a:solidFill>
                  <a:srgbClr val="CC2C8F"/>
                </a:solidFill>
                <a:latin typeface="Verdana" pitchFamily="34" charset="0"/>
              </a:rPr>
              <a:t>Go Final Destination! </a:t>
            </a:r>
          </a:p>
        </p:txBody>
      </p:sp>
      <p:sp>
        <p:nvSpPr>
          <p:cNvPr id="9220" name="Rectangle 6"/>
          <p:cNvSpPr/>
          <p:nvPr/>
        </p:nvSpPr>
        <p:spPr>
          <a:xfrm>
            <a:off x="0" y="2027238"/>
            <a:ext cx="9144000" cy="366712"/>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1800" b="1">
                <a:solidFill>
                  <a:srgbClr val="0097CC"/>
                </a:solidFill>
                <a:latin typeface="Verdana" pitchFamily="34" charset="0"/>
              </a:rPr>
              <a:t>The first milestone, formula for Financial Independence </a:t>
            </a:r>
          </a:p>
        </p:txBody>
      </p:sp>
      <p:sp>
        <p:nvSpPr>
          <p:cNvPr id="9222" name="Rectangle 9"/>
          <p:cNvSpPr/>
          <p:nvPr/>
        </p:nvSpPr>
        <p:spPr>
          <a:xfrm>
            <a:off x="533400" y="5621337"/>
            <a:ext cx="8077200" cy="93186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lnSpc>
                <a:spcPct val="130000"/>
              </a:lnSpc>
            </a:pPr>
            <a:r>
              <a:rPr dirty="0">
                <a:solidFill>
                  <a:srgbClr val="C00000"/>
                </a:solidFill>
                <a:latin typeface="Verdana" pitchFamily="34" charset="0"/>
              </a:rPr>
              <a:t>To build the largest and strongest Associate Workforce in the World by training and educating our Associates from all over the world have basic understanding of how it works and have them follow some simple steps, over a consistent period of time.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14600"/>
            <a:ext cx="9144000" cy="3124200"/>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714899727"/>
      </p:ext>
    </p:extLst>
  </p:cSld>
  <p:clrMapOvr>
    <a:masterClrMapping/>
  </p:clrMapOvr>
  <mc:AlternateContent xmlns:mc="http://schemas.openxmlformats.org/markup-compatibility/2006" xmlns:p14="http://schemas.microsoft.com/office/powerpoint/2010/main">
    <mc:Choice Requires="p14">
      <p:transition spd="med" p14:dur="700" advTm="9347">
        <p:fade/>
      </p:transition>
    </mc:Choice>
    <mc:Fallback xmlns="">
      <p:transition spd="med" advTm="934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p:nvPr/>
        </p:nvSpPr>
        <p:spPr>
          <a:xfrm>
            <a:off x="0" y="1600200"/>
            <a:ext cx="9144000" cy="579438"/>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a:r>
              <a:rPr sz="2000" b="1" i="1" dirty="0">
                <a:solidFill>
                  <a:srgbClr val="C00000"/>
                </a:solidFill>
                <a:latin typeface="Verdana" pitchFamily="34" charset="0"/>
              </a:rPr>
              <a:t>Company</a:t>
            </a:r>
            <a:r>
              <a:rPr sz="1600" b="1" dirty="0">
                <a:solidFill>
                  <a:srgbClr val="C00000"/>
                </a:solidFill>
                <a:latin typeface="Verdana" pitchFamily="34" charset="0"/>
              </a:rPr>
              <a:t> </a:t>
            </a:r>
            <a:r>
              <a:rPr sz="3200" b="1" dirty="0">
                <a:solidFill>
                  <a:srgbClr val="C00000"/>
                </a:solidFill>
                <a:latin typeface="Verdana" pitchFamily="34" charset="0"/>
              </a:rPr>
              <a:t>Financial Backing</a:t>
            </a:r>
          </a:p>
        </p:txBody>
      </p:sp>
      <p:sp>
        <p:nvSpPr>
          <p:cNvPr id="10243" name="Rectangle 5"/>
          <p:cNvSpPr/>
          <p:nvPr/>
        </p:nvSpPr>
        <p:spPr>
          <a:xfrm>
            <a:off x="644525" y="2623669"/>
            <a:ext cx="7856538" cy="2533001"/>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marL="0" lvl="0" indent="0" algn="ctr" eaLnBrk="1" hangingPunct="1">
              <a:lnSpc>
                <a:spcPct val="130000"/>
              </a:lnSpc>
            </a:pPr>
            <a:r>
              <a:rPr dirty="0" err="1" smtClean="0">
                <a:solidFill>
                  <a:schemeClr val="bg2"/>
                </a:solidFill>
                <a:latin typeface="Verdana" pitchFamily="34" charset="0"/>
              </a:rPr>
              <a:t>BanSis</a:t>
            </a:r>
            <a:r>
              <a:rPr dirty="0" smtClean="0">
                <a:solidFill>
                  <a:schemeClr val="bg2"/>
                </a:solidFill>
                <a:latin typeface="Verdana" pitchFamily="34" charset="0"/>
              </a:rPr>
              <a:t> Hub </a:t>
            </a:r>
            <a:r>
              <a:rPr dirty="0">
                <a:solidFill>
                  <a:schemeClr val="bg2"/>
                </a:solidFill>
                <a:latin typeface="Verdana" pitchFamily="34" charset="0"/>
              </a:rPr>
              <a:t>is funded by a prestigious Business group having many </a:t>
            </a:r>
          </a:p>
          <a:p>
            <a:pPr marL="0" lvl="0" indent="0" algn="ctr" eaLnBrk="1" hangingPunct="1">
              <a:lnSpc>
                <a:spcPct val="130000"/>
              </a:lnSpc>
            </a:pPr>
            <a:r>
              <a:rPr dirty="0">
                <a:solidFill>
                  <a:schemeClr val="bg2"/>
                </a:solidFill>
                <a:latin typeface="Verdana" pitchFamily="34" charset="0"/>
              </a:rPr>
              <a:t>successful Businesses worldwide.</a:t>
            </a:r>
          </a:p>
          <a:p>
            <a:pPr lvl="0" algn="ctr" eaLnBrk="1" hangingPunct="1">
              <a:lnSpc>
                <a:spcPct val="130000"/>
              </a:lnSpc>
            </a:pPr>
            <a:endParaRPr dirty="0">
              <a:solidFill>
                <a:schemeClr val="bg2"/>
              </a:solidFill>
              <a:latin typeface="Verdana" pitchFamily="34" charset="0"/>
            </a:endParaRPr>
          </a:p>
          <a:p>
            <a:pPr lvl="0" algn="ctr" eaLnBrk="1" hangingPunct="1">
              <a:lnSpc>
                <a:spcPct val="130000"/>
              </a:lnSpc>
            </a:pPr>
            <a:endParaRPr lang="en-US" sz="1600" b="1" i="1" dirty="0">
              <a:solidFill>
                <a:schemeClr val="bg2"/>
              </a:solidFill>
              <a:latin typeface="Verdana" pitchFamily="34" charset="0"/>
            </a:endParaRPr>
          </a:p>
          <a:p>
            <a:pPr lvl="0" algn="ctr" eaLnBrk="1" hangingPunct="1">
              <a:lnSpc>
                <a:spcPct val="130000"/>
              </a:lnSpc>
            </a:pPr>
            <a:r>
              <a:rPr sz="1600" b="1" i="1" dirty="0" err="1" smtClean="0">
                <a:solidFill>
                  <a:schemeClr val="bg2"/>
                </a:solidFill>
                <a:latin typeface="Verdana" pitchFamily="34" charset="0"/>
              </a:rPr>
              <a:t>BanSis</a:t>
            </a:r>
            <a:r>
              <a:rPr sz="1600" b="1" i="1" dirty="0" smtClean="0">
                <a:solidFill>
                  <a:schemeClr val="bg2"/>
                </a:solidFill>
                <a:latin typeface="Verdana" pitchFamily="34" charset="0"/>
              </a:rPr>
              <a:t> Hub</a:t>
            </a:r>
            <a:r>
              <a:rPr dirty="0" smtClean="0">
                <a:solidFill>
                  <a:schemeClr val="bg2"/>
                </a:solidFill>
                <a:latin typeface="Verdana" pitchFamily="34" charset="0"/>
              </a:rPr>
              <a:t> </a:t>
            </a:r>
            <a:r>
              <a:rPr dirty="0">
                <a:solidFill>
                  <a:schemeClr val="bg2"/>
                </a:solidFill>
                <a:latin typeface="Verdana" pitchFamily="34" charset="0"/>
              </a:rPr>
              <a:t>is a pioneering effort of a successful team of Entrepreneurs having rich and diverse experience in many industries including </a:t>
            </a:r>
            <a:r>
              <a:rPr dirty="0" err="1" smtClean="0">
                <a:solidFill>
                  <a:schemeClr val="bg2"/>
                </a:solidFill>
                <a:latin typeface="Verdana" pitchFamily="34" charset="0"/>
              </a:rPr>
              <a:t>Liabrary</a:t>
            </a:r>
            <a:r>
              <a:rPr dirty="0">
                <a:solidFill>
                  <a:schemeClr val="bg2"/>
                </a:solidFill>
                <a:latin typeface="Verdana" pitchFamily="34" charset="0"/>
              </a:rPr>
              <a:t>, products, fashion house</a:t>
            </a:r>
            <a:r>
              <a:rPr dirty="0" smtClean="0">
                <a:solidFill>
                  <a:schemeClr val="bg2"/>
                </a:solidFill>
                <a:latin typeface="Verdana" pitchFamily="34" charset="0"/>
              </a:rPr>
              <a:t>, Saloon, </a:t>
            </a:r>
            <a:r>
              <a:rPr dirty="0" err="1">
                <a:solidFill>
                  <a:schemeClr val="bg2"/>
                </a:solidFill>
                <a:latin typeface="Verdana" pitchFamily="34" charset="0"/>
              </a:rPr>
              <a:t>P</a:t>
            </a:r>
            <a:r>
              <a:rPr dirty="0" err="1" smtClean="0">
                <a:solidFill>
                  <a:schemeClr val="bg2"/>
                </a:solidFill>
                <a:latin typeface="Verdana" pitchFamily="34" charset="0"/>
              </a:rPr>
              <a:t>arlour</a:t>
            </a:r>
            <a:r>
              <a:rPr dirty="0" smtClean="0">
                <a:solidFill>
                  <a:schemeClr val="bg2"/>
                </a:solidFill>
                <a:latin typeface="Verdana" pitchFamily="34" charset="0"/>
              </a:rPr>
              <a:t>, Travel </a:t>
            </a:r>
            <a:r>
              <a:rPr dirty="0">
                <a:solidFill>
                  <a:schemeClr val="bg2"/>
                </a:solidFill>
                <a:latin typeface="Verdana" pitchFamily="34" charset="0"/>
              </a:rPr>
              <a:t>and Tourism</a:t>
            </a:r>
            <a:r>
              <a:rPr dirty="0" smtClean="0">
                <a:solidFill>
                  <a:schemeClr val="bg2"/>
                </a:solidFill>
                <a:latin typeface="Verdana" pitchFamily="34" charset="0"/>
              </a:rPr>
              <a:t>, Air Ticketing, </a:t>
            </a:r>
            <a:r>
              <a:rPr dirty="0">
                <a:solidFill>
                  <a:schemeClr val="bg2"/>
                </a:solidFill>
                <a:latin typeface="Verdana" pitchFamily="34" charset="0"/>
              </a:rPr>
              <a:t>Real Estate, Information Technology, Training with core experience </a:t>
            </a:r>
            <a:r>
              <a:rPr dirty="0" smtClean="0">
                <a:solidFill>
                  <a:schemeClr val="bg2"/>
                </a:solidFill>
                <a:latin typeface="Verdana" pitchFamily="34" charset="0"/>
              </a:rPr>
              <a:t>in </a:t>
            </a:r>
            <a:r>
              <a:rPr lang="en-US" sz="1600" b="1" dirty="0" smtClean="0">
                <a:solidFill>
                  <a:schemeClr val="bg2"/>
                </a:solidFill>
                <a:latin typeface="Verdana" pitchFamily="34" charset="0"/>
              </a:rPr>
              <a:t>D</a:t>
            </a:r>
            <a:r>
              <a:rPr sz="1600" b="1" dirty="0" smtClean="0">
                <a:solidFill>
                  <a:schemeClr val="bg2"/>
                </a:solidFill>
                <a:latin typeface="Verdana" pitchFamily="34" charset="0"/>
              </a:rPr>
              <a:t>irect Marketing</a:t>
            </a:r>
            <a:r>
              <a:rPr sz="1600" b="1" dirty="0">
                <a:solidFill>
                  <a:schemeClr val="bg2"/>
                </a:solidFill>
                <a:latin typeface="Verdana" pitchFamily="34" charset="0"/>
              </a:rPr>
              <a:t>.</a:t>
            </a:r>
            <a:r>
              <a:rPr sz="1800" dirty="0">
                <a:solidFill>
                  <a:srgbClr val="6F1D82"/>
                </a:solidFill>
                <a:latin typeface="Verdana" pitchFamily="34"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advTm="3703">
        <p:fade/>
      </p:transition>
    </mc:Choice>
    <mc:Fallback xmlns="">
      <p:transition spd="med" advTm="370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p:nvPr/>
        </p:nvSpPr>
        <p:spPr>
          <a:xfrm>
            <a:off x="0" y="1143000"/>
            <a:ext cx="9144000" cy="954107"/>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algn="ctr"/>
            <a:r>
              <a:rPr lang="en-GB" sz="3600" b="1" dirty="0" err="1">
                <a:solidFill>
                  <a:srgbClr val="C00000"/>
                </a:solidFill>
                <a:latin typeface="Verdana" pitchFamily="34" charset="0"/>
              </a:rPr>
              <a:t>BanSis</a:t>
            </a:r>
            <a:r>
              <a:rPr lang="en-GB" sz="3600" b="1" dirty="0">
                <a:solidFill>
                  <a:srgbClr val="C00000"/>
                </a:solidFill>
                <a:latin typeface="Verdana" pitchFamily="34" charset="0"/>
              </a:rPr>
              <a:t> Hub</a:t>
            </a:r>
          </a:p>
          <a:p>
            <a:pPr lvl="0" algn="ctr"/>
            <a:r>
              <a:rPr lang="en-GB" sz="2000" b="1" dirty="0">
                <a:solidFill>
                  <a:srgbClr val="3B95ED"/>
                </a:solidFill>
                <a:latin typeface="Verdana" pitchFamily="34" charset="0"/>
              </a:rPr>
              <a:t>                 </a:t>
            </a:r>
            <a:r>
              <a:rPr lang="en-GB" sz="2000" dirty="0">
                <a:solidFill>
                  <a:srgbClr val="FFC000"/>
                </a:solidFill>
                <a:latin typeface="Verdana" pitchFamily="34" charset="0"/>
              </a:rPr>
              <a:t>Learn. Earn. Service</a:t>
            </a:r>
            <a:endParaRPr lang="en-GB" sz="2000" dirty="0">
              <a:solidFill>
                <a:srgbClr val="FFC000"/>
              </a:solidFill>
              <a:latin typeface="Verdana" pitchFamily="34" charset="0"/>
            </a:endParaRPr>
          </a:p>
        </p:txBody>
      </p:sp>
      <p:sp>
        <p:nvSpPr>
          <p:cNvPr id="10243" name="Rectangle 5"/>
          <p:cNvSpPr/>
          <p:nvPr/>
        </p:nvSpPr>
        <p:spPr>
          <a:xfrm>
            <a:off x="644525" y="2947547"/>
            <a:ext cx="7856538" cy="3453253"/>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US" altLang="en-US" sz="1400" b="0" i="0" u="none" baseline="0">
                <a:solidFill>
                  <a:schemeClr val="tx1"/>
                </a:solidFill>
                <a:effectLst/>
                <a:latin typeface="Century Gothic" pitchFamily="34" charset="0"/>
                <a:ea typeface="Arial" pitchFamily="34" charset="0"/>
              </a:defRPr>
            </a:lvl5pPr>
          </a:lstStyle>
          <a:p>
            <a:pPr lvl="0" eaLnBrk="1" hangingPunct="1">
              <a:lnSpc>
                <a:spcPct val="130000"/>
              </a:lnSpc>
            </a:pPr>
            <a:r>
              <a:rPr lang="en-GB" b="1" dirty="0" err="1">
                <a:solidFill>
                  <a:schemeClr val="accent3">
                    <a:lumMod val="50000"/>
                  </a:schemeClr>
                </a:solidFill>
                <a:latin typeface="Verdana" pitchFamily="34" charset="0"/>
              </a:rPr>
              <a:t>BanSis</a:t>
            </a:r>
            <a:r>
              <a:rPr lang="en-GB" b="1" dirty="0">
                <a:solidFill>
                  <a:schemeClr val="accent3">
                    <a:lumMod val="50000"/>
                  </a:schemeClr>
                </a:solidFill>
                <a:latin typeface="Verdana" pitchFamily="34" charset="0"/>
              </a:rPr>
              <a:t> Hub</a:t>
            </a:r>
            <a:r>
              <a:rPr lang="en-GB" dirty="0">
                <a:solidFill>
                  <a:schemeClr val="accent3">
                    <a:lumMod val="50000"/>
                  </a:schemeClr>
                </a:solidFill>
                <a:latin typeface="Verdana" pitchFamily="34" charset="0"/>
              </a:rPr>
              <a:t> is funded by a prestigious Business group having many successful Businesses worldwide </a:t>
            </a:r>
            <a:r>
              <a:rPr lang="en-GB" dirty="0" err="1">
                <a:solidFill>
                  <a:schemeClr val="accent3">
                    <a:lumMod val="50000"/>
                  </a:schemeClr>
                </a:solidFill>
                <a:latin typeface="Verdana" pitchFamily="34" charset="0"/>
              </a:rPr>
              <a:t>BanSis</a:t>
            </a:r>
            <a:r>
              <a:rPr lang="en-GB" dirty="0">
                <a:solidFill>
                  <a:schemeClr val="accent3">
                    <a:lumMod val="50000"/>
                  </a:schemeClr>
                </a:solidFill>
                <a:latin typeface="Verdana" pitchFamily="34" charset="0"/>
              </a:rPr>
              <a:t> Hub has combined the three most growing and popular trends today to form a business concept which leverages the power of each one of them. </a:t>
            </a:r>
          </a:p>
          <a:p>
            <a:pPr lvl="0" algn="ctr" eaLnBrk="1" hangingPunct="1">
              <a:lnSpc>
                <a:spcPct val="130000"/>
              </a:lnSpc>
            </a:pPr>
            <a:endParaRPr lang="en-US" sz="1600" b="1" i="1" dirty="0">
              <a:solidFill>
                <a:schemeClr val="bg2"/>
              </a:solidFill>
              <a:latin typeface="Verdana" pitchFamily="34" charset="0"/>
            </a:endParaRPr>
          </a:p>
          <a:p>
            <a:pPr eaLnBrk="1" hangingPunct="1">
              <a:lnSpc>
                <a:spcPct val="130000"/>
              </a:lnSpc>
            </a:pPr>
            <a:r>
              <a:rPr lang="en-GB" sz="1600" dirty="0">
                <a:solidFill>
                  <a:schemeClr val="accent3">
                    <a:lumMod val="50000"/>
                  </a:schemeClr>
                </a:solidFill>
                <a:latin typeface="Verdana" pitchFamily="34" charset="0"/>
              </a:rPr>
              <a:t>bansishub.com is an educational multifaceted business organization. </a:t>
            </a:r>
            <a:r>
              <a:rPr lang="en-GB" sz="1600" b="1" dirty="0">
                <a:solidFill>
                  <a:schemeClr val="accent3">
                    <a:lumMod val="50000"/>
                  </a:schemeClr>
                </a:solidFill>
                <a:latin typeface="Verdana" pitchFamily="34" charset="0"/>
              </a:rPr>
              <a:t>Learn, Earn &amp; Service</a:t>
            </a:r>
            <a:r>
              <a:rPr lang="en-GB" sz="1600" dirty="0">
                <a:solidFill>
                  <a:schemeClr val="accent3">
                    <a:lumMod val="50000"/>
                  </a:schemeClr>
                </a:solidFill>
                <a:latin typeface="Verdana" pitchFamily="34" charset="0"/>
              </a:rPr>
              <a:t> which is the only aim an objective. </a:t>
            </a:r>
            <a:endParaRPr lang="en-GB" sz="1600" dirty="0" smtClean="0">
              <a:solidFill>
                <a:schemeClr val="accent3">
                  <a:lumMod val="50000"/>
                </a:schemeClr>
              </a:solidFill>
              <a:latin typeface="Verdana" pitchFamily="34" charset="0"/>
            </a:endParaRPr>
          </a:p>
          <a:p>
            <a:pPr eaLnBrk="1" hangingPunct="1">
              <a:lnSpc>
                <a:spcPct val="130000"/>
              </a:lnSpc>
            </a:pPr>
            <a:endParaRPr lang="en-GB" sz="1600" dirty="0">
              <a:solidFill>
                <a:schemeClr val="accent3">
                  <a:lumMod val="50000"/>
                </a:schemeClr>
              </a:solidFill>
              <a:latin typeface="Verdana" pitchFamily="34" charset="0"/>
            </a:endParaRPr>
          </a:p>
          <a:p>
            <a:pPr eaLnBrk="1" hangingPunct="1">
              <a:lnSpc>
                <a:spcPct val="130000"/>
              </a:lnSpc>
            </a:pPr>
            <a:r>
              <a:rPr lang="en-GB" sz="1600" dirty="0">
                <a:solidFill>
                  <a:schemeClr val="accent3">
                    <a:lumMod val="50000"/>
                  </a:schemeClr>
                </a:solidFill>
                <a:latin typeface="Verdana" pitchFamily="34" charset="0"/>
              </a:rPr>
              <a:t>A Person gets the following benefits with the purchase of bansishub.com </a:t>
            </a:r>
            <a:r>
              <a:rPr lang="en-GB" sz="1600" b="1" dirty="0">
                <a:solidFill>
                  <a:schemeClr val="accent3">
                    <a:lumMod val="50000"/>
                  </a:schemeClr>
                </a:solidFill>
                <a:latin typeface="Verdana" pitchFamily="34" charset="0"/>
              </a:rPr>
              <a:t>Membership card</a:t>
            </a:r>
            <a:r>
              <a:rPr lang="en-GB" sz="1600" dirty="0">
                <a:solidFill>
                  <a:schemeClr val="accent3">
                    <a:lumMod val="50000"/>
                  </a:schemeClr>
                </a:solidFill>
                <a:latin typeface="Verdana" pitchFamily="34" charset="0"/>
              </a:rPr>
              <a:t>.</a:t>
            </a:r>
          </a:p>
          <a:p>
            <a:pPr eaLnBrk="1" hangingPunct="1">
              <a:lnSpc>
                <a:spcPct val="130000"/>
              </a:lnSpc>
            </a:pPr>
            <a:endParaRPr lang="en-GB" sz="1600" dirty="0">
              <a:solidFill>
                <a:schemeClr val="accent3">
                  <a:lumMod val="50000"/>
                </a:schemeClr>
              </a:solidFill>
              <a:latin typeface="Verdana"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311" y="0"/>
            <a:ext cx="1414689" cy="1129063"/>
          </a:xfrm>
          <a:prstGeom prst="ellipse">
            <a:avLst/>
          </a:prstGeom>
          <a:ln>
            <a:noFill/>
          </a:ln>
          <a:effectLst>
            <a:softEdge rad="112500"/>
          </a:effectLst>
        </p:spPr>
      </p:pic>
    </p:spTree>
    <p:extLst>
      <p:ext uri="{BB962C8B-B14F-4D97-AF65-F5344CB8AC3E}">
        <p14:creationId xmlns:p14="http://schemas.microsoft.com/office/powerpoint/2010/main" val="2064813062"/>
      </p:ext>
    </p:extLst>
  </p:cSld>
  <p:clrMapOvr>
    <a:masterClrMapping/>
  </p:clrMapOvr>
  <mc:AlternateContent xmlns:mc="http://schemas.openxmlformats.org/markup-compatibility/2006">
    <mc:Choice xmlns:p14="http://schemas.microsoft.com/office/powerpoint/2010/main" Requires="p14">
      <p:transition spd="med" p14:dur="700" advTm="3703">
        <p:fade/>
      </p:transition>
    </mc:Choice>
    <mc:Fallback>
      <p:transition spd="med" advTm="370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6.14"/>
  <p:tag name="AS_TITLE" val="Aspose.Slides for .NET 2.0"/>
  <p:tag name="AS_VERSION" val="20.6"/>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0.6|0.7|0.4|0.3|0.5|3.5"/>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Default Design">
  <a:themeElements>
    <a:clrScheme name="TVI Express">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B2B2B2"/>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8995</TotalTime>
  <Words>3265</Words>
  <Application>Microsoft Office PowerPoint</Application>
  <PresentationFormat>On-screen Show (4:3)</PresentationFormat>
  <Paragraphs>642</Paragraphs>
  <Slides>53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 Unicode MS</vt:lpstr>
      <vt:lpstr>Arial</vt:lpstr>
      <vt:lpstr>Bahnschrift Light</vt:lpstr>
      <vt:lpstr>Century Gothic</vt:lpstr>
      <vt:lpstr>inherit</vt:lpstr>
      <vt:lpstr>Rupee Foradian</vt:lpstr>
      <vt:lpstr>Tahoma</vt:lpstr>
      <vt:lpstr>Times</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Business Timing Is Everything </vt:lpstr>
      <vt:lpstr>PowerPoint Presentation</vt:lpstr>
      <vt:lpstr>PowerPoint Presentation</vt:lpstr>
      <vt:lpstr>PowerPoint Presentation</vt:lpstr>
      <vt:lpstr>PowerPoint Presentation</vt:lpstr>
      <vt:lpstr>will become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 Alim</cp:lastModifiedBy>
  <cp:revision>1662</cp:revision>
  <dcterms:modified xsi:type="dcterms:W3CDTF">2023-11-29T13:15:32Z</dcterms:modified>
</cp:coreProperties>
</file>